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5"/>
  </p:notesMasterIdLst>
  <p:sldIdLst>
    <p:sldId id="257" r:id="rId6"/>
    <p:sldId id="2147479590" r:id="rId7"/>
    <p:sldId id="2147479606" r:id="rId8"/>
    <p:sldId id="2147479607" r:id="rId9"/>
    <p:sldId id="2147482826" r:id="rId10"/>
    <p:sldId id="2147482836" r:id="rId11"/>
    <p:sldId id="2147482837" r:id="rId12"/>
    <p:sldId id="2147483623" r:id="rId13"/>
    <p:sldId id="2147482838" r:id="rId14"/>
    <p:sldId id="2147482840" r:id="rId15"/>
    <p:sldId id="2147483624" r:id="rId16"/>
    <p:sldId id="2147479968" r:id="rId17"/>
    <p:sldId id="270" r:id="rId18"/>
    <p:sldId id="2147483620" r:id="rId19"/>
    <p:sldId id="277" r:id="rId20"/>
    <p:sldId id="2147483625" r:id="rId21"/>
    <p:sldId id="2147479591" r:id="rId22"/>
    <p:sldId id="2147479555" r:id="rId23"/>
    <p:sldId id="214747952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F0DCB4D-1887-43F6-B385-19210A0E1F27}">
          <p14:sldIdLst>
            <p14:sldId id="257"/>
            <p14:sldId id="2147479590"/>
            <p14:sldId id="2147479606"/>
            <p14:sldId id="2147479607"/>
          </p14:sldIdLst>
        </p14:section>
        <p14:section name="RAG in NET" id="{38370444-8A91-425D-A93D-ADBE8ABA4F06}">
          <p14:sldIdLst>
            <p14:sldId id="2147482826"/>
            <p14:sldId id="2147482836"/>
            <p14:sldId id="2147482837"/>
            <p14:sldId id="2147483623"/>
          </p14:sldIdLst>
        </p14:section>
        <p14:section name="RAG Chat NET" id="{385C0E48-C699-4B9E-8B26-F327AF78BCD0}">
          <p14:sldIdLst>
            <p14:sldId id="2147482838"/>
            <p14:sldId id="2147482840"/>
            <p14:sldId id="2147483624"/>
          </p14:sldIdLst>
        </p14:section>
        <p14:section name="eShopSupport" id="{67AEE529-E373-42DA-B25A-12FD40E2286A}">
          <p14:sldIdLst>
            <p14:sldId id="2147479968"/>
            <p14:sldId id="270"/>
            <p14:sldId id="2147483620"/>
            <p14:sldId id="277"/>
            <p14:sldId id="2147483625"/>
          </p14:sldIdLst>
        </p14:section>
        <p14:section name="WrapUp" id="{444AB535-BD2F-43F5-B0EB-DD620965D84D}">
          <p14:sldIdLst>
            <p14:sldId id="2147479591"/>
            <p14:sldId id="2147479555"/>
            <p14:sldId id="21474795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D9DDF-67CC-2972-33C4-18560B02B51B}" v="1" dt="2024-09-03T17:16:16.9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7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Capuano" userId="S::brunocapuano@microsoft.com::50371e66-f61e-4c21-b650-c29e2a106971" providerId="AD" clId="Web-{4D37A99C-FEB8-31B6-A36A-EFD79A0CD4D2}"/>
    <pc:docChg chg="mod">
      <pc:chgData name="Bruno Capuano" userId="S::brunocapuano@microsoft.com::50371e66-f61e-4c21-b650-c29e2a106971" providerId="AD" clId="Web-{4D37A99C-FEB8-31B6-A36A-EFD79A0CD4D2}" dt="2024-08-20T16:46:13.452" v="0"/>
      <pc:docMkLst>
        <pc:docMk/>
      </pc:docMkLst>
    </pc:docChg>
  </pc:docChgLst>
  <pc:docChgLst>
    <pc:chgData name="Bruno Capuano" userId="S::brunocapuano@microsoft.com::50371e66-f61e-4c21-b650-c29e2a106971" providerId="AD" clId="Web-{ACCAAF87-F168-1719-8D76-CB5317D0271D}"/>
    <pc:docChg chg="modSld">
      <pc:chgData name="Bruno Capuano" userId="S::brunocapuano@microsoft.com::50371e66-f61e-4c21-b650-c29e2a106971" providerId="AD" clId="Web-{ACCAAF87-F168-1719-8D76-CB5317D0271D}" dt="2024-08-20T18:12:28.476" v="4" actId="20577"/>
      <pc:docMkLst>
        <pc:docMk/>
      </pc:docMkLst>
      <pc:sldChg chg="modSp">
        <pc:chgData name="Bruno Capuano" userId="S::brunocapuano@microsoft.com::50371e66-f61e-4c21-b650-c29e2a106971" providerId="AD" clId="Web-{ACCAAF87-F168-1719-8D76-CB5317D0271D}" dt="2024-08-20T18:12:28.476" v="4" actId="20577"/>
        <pc:sldMkLst>
          <pc:docMk/>
          <pc:sldMk cId="429464730" sldId="2147479583"/>
        </pc:sldMkLst>
        <pc:spChg chg="mod">
          <ac:chgData name="Bruno Capuano" userId="S::brunocapuano@microsoft.com::50371e66-f61e-4c21-b650-c29e2a106971" providerId="AD" clId="Web-{ACCAAF87-F168-1719-8D76-CB5317D0271D}" dt="2024-08-20T18:12:28.476" v="4" actId="20577"/>
          <ac:spMkLst>
            <pc:docMk/>
            <pc:sldMk cId="429464730" sldId="2147479583"/>
            <ac:spMk id="5" creationId="{D6CBDFBD-D8C9-782F-2ABF-0D238EF4304E}"/>
          </ac:spMkLst>
        </pc:spChg>
      </pc:sldChg>
    </pc:docChg>
  </pc:docChgLst>
  <pc:docChgLst>
    <pc:chgData name="Bruno Capuano" userId="S::brunocapuano@microsoft.com::50371e66-f61e-4c21-b650-c29e2a106971" providerId="AD" clId="Web-{41AD9DDF-67CC-2972-33C4-18560B02B51B}"/>
    <pc:docChg chg="modSld">
      <pc:chgData name="Bruno Capuano" userId="S::brunocapuano@microsoft.com::50371e66-f61e-4c21-b650-c29e2a106971" providerId="AD" clId="Web-{41AD9DDF-67CC-2972-33C4-18560B02B51B}" dt="2024-09-03T17:16:16.965" v="0"/>
      <pc:docMkLst>
        <pc:docMk/>
      </pc:docMkLst>
      <pc:sldChg chg="delSp">
        <pc:chgData name="Bruno Capuano" userId="S::brunocapuano@microsoft.com::50371e66-f61e-4c21-b650-c29e2a106971" providerId="AD" clId="Web-{41AD9DDF-67CC-2972-33C4-18560B02B51B}" dt="2024-09-03T17:16:16.965" v="0"/>
        <pc:sldMkLst>
          <pc:docMk/>
          <pc:sldMk cId="2493751762" sldId="2147479606"/>
        </pc:sldMkLst>
        <pc:spChg chg="del">
          <ac:chgData name="Bruno Capuano" userId="S::brunocapuano@microsoft.com::50371e66-f61e-4c21-b650-c29e2a106971" providerId="AD" clId="Web-{41AD9DDF-67CC-2972-33C4-18560B02B51B}" dt="2024-09-03T17:16:16.965" v="0"/>
          <ac:spMkLst>
            <pc:docMk/>
            <pc:sldMk cId="2493751762" sldId="2147479606"/>
            <ac:spMk id="3" creationId="{6D3CBDFB-DC0A-3912-BF09-98BEA411A341}"/>
          </ac:spMkLst>
        </pc:spChg>
      </pc:sldChg>
    </pc:docChg>
  </pc:docChgLst>
  <pc:docChgLst>
    <pc:chgData name="Pamela Fox" userId="S::pamelafox@microsoft.com::05c421f6-d446-4f2a-8ee0-1060b47b1543" providerId="AD" clId="Web-{BB1FB8BC-180C-9C25-E969-0F9C7B94B739}"/>
    <pc:docChg chg="addSld delSld modSld sldOrd">
      <pc:chgData name="Pamela Fox" userId="S::pamelafox@microsoft.com::05c421f6-d446-4f2a-8ee0-1060b47b1543" providerId="AD" clId="Web-{BB1FB8BC-180C-9C25-E969-0F9C7B94B739}" dt="2024-08-20T19:41:59.420" v="7" actId="20577"/>
      <pc:docMkLst>
        <pc:docMk/>
      </pc:docMkLst>
      <pc:sldChg chg="modSp">
        <pc:chgData name="Pamela Fox" userId="S::pamelafox@microsoft.com::05c421f6-d446-4f2a-8ee0-1060b47b1543" providerId="AD" clId="Web-{BB1FB8BC-180C-9C25-E969-0F9C7B94B739}" dt="2024-08-20T19:41:59.420" v="7" actId="20577"/>
        <pc:sldMkLst>
          <pc:docMk/>
          <pc:sldMk cId="3845718885" sldId="2147479530"/>
        </pc:sldMkLst>
        <pc:spChg chg="mod">
          <ac:chgData name="Pamela Fox" userId="S::pamelafox@microsoft.com::05c421f6-d446-4f2a-8ee0-1060b47b1543" providerId="AD" clId="Web-{BB1FB8BC-180C-9C25-E969-0F9C7B94B739}" dt="2024-08-20T19:41:59.420" v="7" actId="20577"/>
          <ac:spMkLst>
            <pc:docMk/>
            <pc:sldMk cId="3845718885" sldId="2147479530"/>
            <ac:spMk id="2" creationId="{AAC9597F-E851-7BC8-2461-D5ADA7025EB3}"/>
          </ac:spMkLst>
        </pc:spChg>
      </pc:sldChg>
      <pc:sldChg chg="del">
        <pc:chgData name="Pamela Fox" userId="S::pamelafox@microsoft.com::05c421f6-d446-4f2a-8ee0-1060b47b1543" providerId="AD" clId="Web-{BB1FB8BC-180C-9C25-E969-0F9C7B94B739}" dt="2024-08-20T19:41:38.342" v="2"/>
        <pc:sldMkLst>
          <pc:docMk/>
          <pc:sldMk cId="2295035555" sldId="2147479588"/>
        </pc:sldMkLst>
      </pc:sldChg>
      <pc:sldChg chg="del">
        <pc:chgData name="Pamela Fox" userId="S::pamelafox@microsoft.com::05c421f6-d446-4f2a-8ee0-1060b47b1543" providerId="AD" clId="Web-{BB1FB8BC-180C-9C25-E969-0F9C7B94B739}" dt="2024-08-20T19:41:41.029" v="3"/>
        <pc:sldMkLst>
          <pc:docMk/>
          <pc:sldMk cId="3221333882" sldId="2147479589"/>
        </pc:sldMkLst>
      </pc:sldChg>
      <pc:sldChg chg="add">
        <pc:chgData name="Pamela Fox" userId="S::pamelafox@microsoft.com::05c421f6-d446-4f2a-8ee0-1060b47b1543" providerId="AD" clId="Web-{BB1FB8BC-180C-9C25-E969-0F9C7B94B739}" dt="2024-08-20T19:41:32.357" v="0"/>
        <pc:sldMkLst>
          <pc:docMk/>
          <pc:sldMk cId="2442989275" sldId="2147479590"/>
        </pc:sldMkLst>
      </pc:sldChg>
      <pc:sldChg chg="add ord">
        <pc:chgData name="Pamela Fox" userId="S::pamelafox@microsoft.com::05c421f6-d446-4f2a-8ee0-1060b47b1543" providerId="AD" clId="Web-{BB1FB8BC-180C-9C25-E969-0F9C7B94B739}" dt="2024-08-20T19:41:47.701" v="4"/>
        <pc:sldMkLst>
          <pc:docMk/>
          <pc:sldMk cId="807713696" sldId="2147479591"/>
        </pc:sldMkLst>
      </pc:sldChg>
    </pc:docChg>
  </pc:docChgLst>
  <pc:docChgLst>
    <pc:chgData name="Chris Harris (DEVDIV)" userId="S::charris@microsoft.com::f017596b-bba3-4e10-9624-d7457bd62e9c" providerId="AD" clId="Web-{62ADA29E-8D75-5003-E3EA-DBC0AF044D02}"/>
    <pc:docChg chg="addSld delSld modSld">
      <pc:chgData name="Chris Harris (DEVDIV)" userId="S::charris@microsoft.com::f017596b-bba3-4e10-9624-d7457bd62e9c" providerId="AD" clId="Web-{62ADA29E-8D75-5003-E3EA-DBC0AF044D02}" dt="2024-08-28T22:04:04.698" v="607" actId="14100"/>
      <pc:docMkLst>
        <pc:docMk/>
      </pc:docMkLst>
      <pc:sldChg chg="addSp modSp add replId">
        <pc:chgData name="Chris Harris (DEVDIV)" userId="S::charris@microsoft.com::f017596b-bba3-4e10-9624-d7457bd62e9c" providerId="AD" clId="Web-{62ADA29E-8D75-5003-E3EA-DBC0AF044D02}" dt="2024-08-28T21:42:27.740" v="343"/>
        <pc:sldMkLst>
          <pc:docMk/>
          <pc:sldMk cId="1335869803" sldId="2147479601"/>
        </pc:sldMkLst>
        <pc:spChg chg="mod">
          <ac:chgData name="Chris Harris (DEVDIV)" userId="S::charris@microsoft.com::f017596b-bba3-4e10-9624-d7457bd62e9c" providerId="AD" clId="Web-{62ADA29E-8D75-5003-E3EA-DBC0AF044D02}" dt="2024-08-28T21:23:56.810" v="24" actId="20577"/>
          <ac:spMkLst>
            <pc:docMk/>
            <pc:sldMk cId="1335869803" sldId="2147479601"/>
            <ac:spMk id="2" creationId="{F82E421F-5265-364F-1D20-D1F394C63B7D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1:42:27.740" v="343"/>
          <ac:spMkLst>
            <pc:docMk/>
            <pc:sldMk cId="1335869803" sldId="2147479601"/>
            <ac:spMk id="4" creationId="{F1B93990-2A92-81B5-6F2C-27FA0698939C}"/>
          </ac:spMkLst>
        </pc:spChg>
      </pc:sldChg>
      <pc:sldChg chg="addSp delSp modSp add mod replId modClrScheme chgLayout">
        <pc:chgData name="Chris Harris (DEVDIV)" userId="S::charris@microsoft.com::f017596b-bba3-4e10-9624-d7457bd62e9c" providerId="AD" clId="Web-{62ADA29E-8D75-5003-E3EA-DBC0AF044D02}" dt="2024-08-28T21:34:54.165" v="202"/>
        <pc:sldMkLst>
          <pc:docMk/>
          <pc:sldMk cId="1297629366" sldId="2147479602"/>
        </pc:sldMkLst>
        <pc:spChg chg="add del mod ord">
          <ac:chgData name="Chris Harris (DEVDIV)" userId="S::charris@microsoft.com::f017596b-bba3-4e10-9624-d7457bd62e9c" providerId="AD" clId="Web-{62ADA29E-8D75-5003-E3EA-DBC0AF044D02}" dt="2024-08-28T21:30:03.974" v="156"/>
          <ac:spMkLst>
            <pc:docMk/>
            <pc:sldMk cId="1297629366" sldId="2147479602"/>
            <ac:spMk id="2" creationId="{073D9128-6809-D80D-051A-3342BD08B49F}"/>
          </ac:spMkLst>
        </pc:spChg>
        <pc:spChg chg="add del mod ord">
          <ac:chgData name="Chris Harris (DEVDIV)" userId="S::charris@microsoft.com::f017596b-bba3-4e10-9624-d7457bd62e9c" providerId="AD" clId="Web-{62ADA29E-8D75-5003-E3EA-DBC0AF044D02}" dt="2024-08-28T21:30:54.149" v="162"/>
          <ac:spMkLst>
            <pc:docMk/>
            <pc:sldMk cId="1297629366" sldId="2147479602"/>
            <ac:spMk id="3" creationId="{4E5EC895-49B7-267F-F6F0-7B06E24BCBD1}"/>
          </ac:spMkLst>
        </pc:spChg>
        <pc:spChg chg="del mod">
          <ac:chgData name="Chris Harris (DEVDIV)" userId="S::charris@microsoft.com::f017596b-bba3-4e10-9624-d7457bd62e9c" providerId="AD" clId="Web-{62ADA29E-8D75-5003-E3EA-DBC0AF044D02}" dt="2024-08-28T21:28:35" v="116"/>
          <ac:spMkLst>
            <pc:docMk/>
            <pc:sldMk cId="1297629366" sldId="2147479602"/>
            <ac:spMk id="5" creationId="{3F463B64-22FC-B338-733B-1482E5A20BCF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31:09.916" v="167" actId="1076"/>
          <ac:spMkLst>
            <pc:docMk/>
            <pc:sldMk cId="1297629366" sldId="2147479602"/>
            <ac:spMk id="6" creationId="{DE672585-DB02-35DB-7058-A9F932213C71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1:33:05.236" v="185" actId="20577"/>
          <ac:spMkLst>
            <pc:docMk/>
            <pc:sldMk cId="1297629366" sldId="2147479602"/>
            <ac:spMk id="7" creationId="{C2165339-0461-F75D-C829-5A727407BD3B}"/>
          </ac:spMkLst>
        </pc:spChg>
        <pc:spChg chg="mod ord">
          <ac:chgData name="Chris Harris (DEVDIV)" userId="S::charris@microsoft.com::f017596b-bba3-4e10-9624-d7457bd62e9c" providerId="AD" clId="Web-{62ADA29E-8D75-5003-E3EA-DBC0AF044D02}" dt="2024-08-28T21:34:54.165" v="202"/>
          <ac:spMkLst>
            <pc:docMk/>
            <pc:sldMk cId="1297629366" sldId="2147479602"/>
            <ac:spMk id="17" creationId="{D0E4A0EA-F204-0859-2CB7-50C86127BBBD}"/>
          </ac:spMkLst>
        </pc:spChg>
        <pc:picChg chg="add mod ord">
          <ac:chgData name="Chris Harris (DEVDIV)" userId="S::charris@microsoft.com::f017596b-bba3-4e10-9624-d7457bd62e9c" providerId="AD" clId="Web-{62ADA29E-8D75-5003-E3EA-DBC0AF044D02}" dt="2024-08-28T21:32:37.093" v="173"/>
          <ac:picMkLst>
            <pc:docMk/>
            <pc:sldMk cId="1297629366" sldId="2147479602"/>
            <ac:picMk id="8" creationId="{9BF5DF3D-3222-9184-7DDA-8C36861CBDBE}"/>
          </ac:picMkLst>
        </pc:picChg>
      </pc:sldChg>
      <pc:sldChg chg="delSp modSp new mod modClrScheme chgLayout">
        <pc:chgData name="Chris Harris (DEVDIV)" userId="S::charris@microsoft.com::f017596b-bba3-4e10-9624-d7457bd62e9c" providerId="AD" clId="Web-{62ADA29E-8D75-5003-E3EA-DBC0AF044D02}" dt="2024-08-28T21:33:55.255" v="190" actId="20577"/>
        <pc:sldMkLst>
          <pc:docMk/>
          <pc:sldMk cId="543039979" sldId="2147479603"/>
        </pc:sldMkLst>
        <pc:spChg chg="mod ord">
          <ac:chgData name="Chris Harris (DEVDIV)" userId="S::charris@microsoft.com::f017596b-bba3-4e10-9624-d7457bd62e9c" providerId="AD" clId="Web-{62ADA29E-8D75-5003-E3EA-DBC0AF044D02}" dt="2024-08-28T21:33:55.255" v="190" actId="20577"/>
          <ac:spMkLst>
            <pc:docMk/>
            <pc:sldMk cId="543039979" sldId="2147479603"/>
            <ac:spMk id="2" creationId="{0C073E9F-4BE7-9B41-7C63-41EDD802C25A}"/>
          </ac:spMkLst>
        </pc:spChg>
        <pc:spChg chg="mod ord">
          <ac:chgData name="Chris Harris (DEVDIV)" userId="S::charris@microsoft.com::f017596b-bba3-4e10-9624-d7457bd62e9c" providerId="AD" clId="Web-{62ADA29E-8D75-5003-E3EA-DBC0AF044D02}" dt="2024-08-28T21:33:38.003" v="187"/>
          <ac:spMkLst>
            <pc:docMk/>
            <pc:sldMk cId="543039979" sldId="2147479603"/>
            <ac:spMk id="3" creationId="{7A60D8A0-E2C0-CED0-ECA6-65BA1FEEF0CA}"/>
          </ac:spMkLst>
        </pc:spChg>
        <pc:spChg chg="del">
          <ac:chgData name="Chris Harris (DEVDIV)" userId="S::charris@microsoft.com::f017596b-bba3-4e10-9624-d7457bd62e9c" providerId="AD" clId="Web-{62ADA29E-8D75-5003-E3EA-DBC0AF044D02}" dt="2024-08-28T21:33:38.003" v="187"/>
          <ac:spMkLst>
            <pc:docMk/>
            <pc:sldMk cId="543039979" sldId="2147479603"/>
            <ac:spMk id="4" creationId="{699E19B1-2172-9C47-6DE4-D2931F6F3FB6}"/>
          </ac:spMkLst>
        </pc:spChg>
      </pc:sldChg>
      <pc:sldChg chg="addSp delSp modSp add replId delAnim">
        <pc:chgData name="Chris Harris (DEVDIV)" userId="S::charris@microsoft.com::f017596b-bba3-4e10-9624-d7457bd62e9c" providerId="AD" clId="Web-{62ADA29E-8D75-5003-E3EA-DBC0AF044D02}" dt="2024-08-28T22:04:04.698" v="607" actId="14100"/>
        <pc:sldMkLst>
          <pc:docMk/>
          <pc:sldMk cId="3435329857" sldId="2147479604"/>
        </pc:sldMkLst>
        <pc:spChg chg="mod">
          <ac:chgData name="Chris Harris (DEVDIV)" userId="S::charris@microsoft.com::f017596b-bba3-4e10-9624-d7457bd62e9c" providerId="AD" clId="Web-{62ADA29E-8D75-5003-E3EA-DBC0AF044D02}" dt="2024-08-28T21:34:20.553" v="200" actId="20577"/>
          <ac:spMkLst>
            <pc:docMk/>
            <pc:sldMk cId="3435329857" sldId="2147479604"/>
            <ac:spMk id="2" creationId="{3C8D0D85-49E0-546C-1957-2C3B1B1880DF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9:37.806" v="556" actId="1076"/>
          <ac:spMkLst>
            <pc:docMk/>
            <pc:sldMk cId="3435329857" sldId="2147479604"/>
            <ac:spMk id="3" creationId="{3B32986C-E1E0-B672-51DB-17D9FBFB73B3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2:45.599" v="600" actId="1076"/>
          <ac:spMkLst>
            <pc:docMk/>
            <pc:sldMk cId="3435329857" sldId="2147479604"/>
            <ac:spMk id="6" creationId="{F9881414-2299-E48E-24F9-898D3BBE66C7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0:05.995" v="564" actId="1076"/>
          <ac:spMkLst>
            <pc:docMk/>
            <pc:sldMk cId="3435329857" sldId="2147479604"/>
            <ac:spMk id="8" creationId="{41EF3F03-AD73-2A47-0C05-A1F0B49D8D50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1:59:56.901" v="561" actId="14100"/>
          <ac:spMkLst>
            <pc:docMk/>
            <pc:sldMk cId="3435329857" sldId="2147479604"/>
            <ac:spMk id="9" creationId="{7081966A-8C01-8927-8233-8F9157BAA540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1:00.796" v="574" actId="20577"/>
          <ac:spMkLst>
            <pc:docMk/>
            <pc:sldMk cId="3435329857" sldId="2147479604"/>
            <ac:spMk id="10" creationId="{49361488-916C-69E6-21F5-1EC986FEE279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1:59:37.837" v="559" actId="1076"/>
          <ac:spMkLst>
            <pc:docMk/>
            <pc:sldMk cId="3435329857" sldId="2147479604"/>
            <ac:spMk id="11" creationId="{8110D6B5-1B18-8CC5-E3E2-11DF07510416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1:59:56.901" v="562" actId="14100"/>
          <ac:spMkLst>
            <pc:docMk/>
            <pc:sldMk cId="3435329857" sldId="2147479604"/>
            <ac:spMk id="12" creationId="{E3ADCC86-7088-A0DC-1869-6D86D4939796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0:18.543" v="567" actId="1076"/>
          <ac:spMkLst>
            <pc:docMk/>
            <pc:sldMk cId="3435329857" sldId="2147479604"/>
            <ac:spMk id="14" creationId="{CF7943DC-5CD3-C209-E89F-A8BFC00D0D0D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0:47.936" v="573" actId="1076"/>
          <ac:spMkLst>
            <pc:docMk/>
            <pc:sldMk cId="3435329857" sldId="2147479604"/>
            <ac:spMk id="15" creationId="{283974A6-D34F-DD38-2BD9-2A0F2B389478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9:37.822" v="557" actId="1076"/>
          <ac:spMkLst>
            <pc:docMk/>
            <pc:sldMk cId="3435329857" sldId="2147479604"/>
            <ac:spMk id="17" creationId="{5B3EB23B-6307-C7E4-502F-1516FC83C8A1}"/>
          </ac:spMkLst>
        </pc:spChg>
        <pc:spChg chg="del mod">
          <ac:chgData name="Chris Harris (DEVDIV)" userId="S::charris@microsoft.com::f017596b-bba3-4e10-9624-d7457bd62e9c" providerId="AD" clId="Web-{62ADA29E-8D75-5003-E3EA-DBC0AF044D02}" dt="2024-08-28T21:53:59.269" v="464"/>
          <ac:spMkLst>
            <pc:docMk/>
            <pc:sldMk cId="3435329857" sldId="2147479604"/>
            <ac:spMk id="18" creationId="{2CD8FEEC-3DF9-9465-14C4-26889A13D7CB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8:20.348" v="539" actId="14100"/>
          <ac:spMkLst>
            <pc:docMk/>
            <pc:sldMk cId="3435329857" sldId="2147479604"/>
            <ac:spMk id="19" creationId="{3C580CDC-C1B6-0D9A-56C1-698942308ECD}"/>
          </ac:spMkLst>
        </pc:spChg>
        <pc:spChg chg="del mod">
          <ac:chgData name="Chris Harris (DEVDIV)" userId="S::charris@microsoft.com::f017596b-bba3-4e10-9624-d7457bd62e9c" providerId="AD" clId="Web-{62ADA29E-8D75-5003-E3EA-DBC0AF044D02}" dt="2024-08-28T21:53:29.048" v="458"/>
          <ac:spMkLst>
            <pc:docMk/>
            <pc:sldMk cId="3435329857" sldId="2147479604"/>
            <ac:spMk id="21" creationId="{23A8EBE2-6AD9-8DCF-FE47-2F068C157347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9:56.885" v="560" actId="14100"/>
          <ac:spMkLst>
            <pc:docMk/>
            <pc:sldMk cId="3435329857" sldId="2147479604"/>
            <ac:spMk id="22" creationId="{A3D3C999-FE47-0D28-2C7B-27CB3568ADEE}"/>
          </ac:spMkLst>
        </pc:spChg>
        <pc:spChg chg="del mod">
          <ac:chgData name="Chris Harris (DEVDIV)" userId="S::charris@microsoft.com::f017596b-bba3-4e10-9624-d7457bd62e9c" providerId="AD" clId="Web-{62ADA29E-8D75-5003-E3EA-DBC0AF044D02}" dt="2024-08-28T21:57:29.689" v="527"/>
          <ac:spMkLst>
            <pc:docMk/>
            <pc:sldMk cId="3435329857" sldId="2147479604"/>
            <ac:spMk id="30" creationId="{9F42EBF4-18FF-7842-6375-8420BC139F3D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6:59.687" v="518" actId="14100"/>
          <ac:spMkLst>
            <pc:docMk/>
            <pc:sldMk cId="3435329857" sldId="2147479604"/>
            <ac:spMk id="32" creationId="{AC474ED7-8B5F-250D-AC31-772712B100E4}"/>
          </ac:spMkLst>
        </pc:spChg>
        <pc:spChg chg="mod">
          <ac:chgData name="Chris Harris (DEVDIV)" userId="S::charris@microsoft.com::f017596b-bba3-4e10-9624-d7457bd62e9c" providerId="AD" clId="Web-{62ADA29E-8D75-5003-E3EA-DBC0AF044D02}" dt="2024-08-28T21:56:53.858" v="517" actId="14100"/>
          <ac:spMkLst>
            <pc:docMk/>
            <pc:sldMk cId="3435329857" sldId="2147479604"/>
            <ac:spMk id="33" creationId="{FF3287C1-B856-81BE-7622-436BCAABE3C4}"/>
          </ac:spMkLst>
        </pc:spChg>
        <pc:spChg chg="add mod">
          <ac:chgData name="Chris Harris (DEVDIV)" userId="S::charris@microsoft.com::f017596b-bba3-4e10-9624-d7457bd62e9c" providerId="AD" clId="Web-{62ADA29E-8D75-5003-E3EA-DBC0AF044D02}" dt="2024-08-28T22:04:04.698" v="607" actId="14100"/>
          <ac:spMkLst>
            <pc:docMk/>
            <pc:sldMk cId="3435329857" sldId="2147479604"/>
            <ac:spMk id="34" creationId="{C887370B-D88C-A61D-C152-939F2D84EEE1}"/>
          </ac:spMkLst>
        </pc:spChg>
        <pc:grpChg chg="del">
          <ac:chgData name="Chris Harris (DEVDIV)" userId="S::charris@microsoft.com::f017596b-bba3-4e10-9624-d7457bd62e9c" providerId="AD" clId="Web-{62ADA29E-8D75-5003-E3EA-DBC0AF044D02}" dt="2024-08-28T21:45:46.691" v="358"/>
          <ac:grpSpMkLst>
            <pc:docMk/>
            <pc:sldMk cId="3435329857" sldId="2147479604"/>
            <ac:grpSpMk id="23" creationId="{88307A12-D5E4-8433-C08A-79709E5A2215}"/>
          </ac:grpSpMkLst>
        </pc:grpChg>
        <pc:grpChg chg="mod">
          <ac:chgData name="Chris Harris (DEVDIV)" userId="S::charris@microsoft.com::f017596b-bba3-4e10-9624-d7457bd62e9c" providerId="AD" clId="Web-{62ADA29E-8D75-5003-E3EA-DBC0AF044D02}" dt="2024-08-28T22:00:26.387" v="568" actId="1076"/>
          <ac:grpSpMkLst>
            <pc:docMk/>
            <pc:sldMk cId="3435329857" sldId="2147479604"/>
            <ac:grpSpMk id="28" creationId="{8C4C0D4D-B687-C5BD-C08E-5D8EEA2B0264}"/>
          </ac:grpSpMkLst>
        </pc:grpChg>
        <pc:picChg chg="add del mod">
          <ac:chgData name="Chris Harris (DEVDIV)" userId="S::charris@microsoft.com::f017596b-bba3-4e10-9624-d7457bd62e9c" providerId="AD" clId="Web-{62ADA29E-8D75-5003-E3EA-DBC0AF044D02}" dt="2024-08-28T21:40:20.795" v="282"/>
          <ac:picMkLst>
            <pc:docMk/>
            <pc:sldMk cId="3435329857" sldId="2147479604"/>
            <ac:picMk id="4" creationId="{86B175D2-7A6D-F3A9-8F4F-9FAAAA6DCA17}"/>
          </ac:picMkLst>
        </pc:picChg>
        <pc:picChg chg="add mod">
          <ac:chgData name="Chris Harris (DEVDIV)" userId="S::charris@microsoft.com::f017596b-bba3-4e10-9624-d7457bd62e9c" providerId="AD" clId="Web-{62ADA29E-8D75-5003-E3EA-DBC0AF044D02}" dt="2024-08-28T21:59:37.822" v="558" actId="1076"/>
          <ac:picMkLst>
            <pc:docMk/>
            <pc:sldMk cId="3435329857" sldId="2147479604"/>
            <ac:picMk id="5" creationId="{86B175D2-7A6D-F3A9-8F4F-9FAAAA6DCA17}"/>
          </ac:picMkLst>
        </pc:picChg>
        <pc:picChg chg="add mod">
          <ac:chgData name="Chris Harris (DEVDIV)" userId="S::charris@microsoft.com::f017596b-bba3-4e10-9624-d7457bd62e9c" providerId="AD" clId="Web-{62ADA29E-8D75-5003-E3EA-DBC0AF044D02}" dt="2024-08-28T22:01:22.828" v="576" actId="1076"/>
          <ac:picMkLst>
            <pc:docMk/>
            <pc:sldMk cId="3435329857" sldId="2147479604"/>
            <ac:picMk id="7" creationId="{8AAE22B5-CCDE-C614-1933-BAF352E9D7BD}"/>
          </ac:picMkLst>
        </pc:picChg>
        <pc:picChg chg="add mod">
          <ac:chgData name="Chris Harris (DEVDIV)" userId="S::charris@microsoft.com::f017596b-bba3-4e10-9624-d7457bd62e9c" providerId="AD" clId="Web-{62ADA29E-8D75-5003-E3EA-DBC0AF044D02}" dt="2024-08-28T22:00:12.293" v="565" actId="1076"/>
          <ac:picMkLst>
            <pc:docMk/>
            <pc:sldMk cId="3435329857" sldId="2147479604"/>
            <ac:picMk id="13" creationId="{46D49B55-B46C-8D68-834A-96494B2B9EAE}"/>
          </ac:picMkLst>
        </pc:picChg>
        <pc:picChg chg="add del">
          <ac:chgData name="Chris Harris (DEVDIV)" userId="S::charris@microsoft.com::f017596b-bba3-4e10-9624-d7457bd62e9c" providerId="AD" clId="Web-{62ADA29E-8D75-5003-E3EA-DBC0AF044D02}" dt="2024-08-28T21:40:34.952" v="289"/>
          <ac:picMkLst>
            <pc:docMk/>
            <pc:sldMk cId="3435329857" sldId="2147479604"/>
            <ac:picMk id="16" creationId="{95ECDBF3-0AF3-C538-1684-DA59D944F8AF}"/>
          </ac:picMkLst>
        </pc:picChg>
        <pc:picChg chg="mod">
          <ac:chgData name="Chris Harris (DEVDIV)" userId="S::charris@microsoft.com::f017596b-bba3-4e10-9624-d7457bd62e9c" providerId="AD" clId="Web-{62ADA29E-8D75-5003-E3EA-DBC0AF044D02}" dt="2024-08-28T22:01:13.312" v="575" actId="1076"/>
          <ac:picMkLst>
            <pc:docMk/>
            <pc:sldMk cId="3435329857" sldId="2147479604"/>
            <ac:picMk id="20" creationId="{58489EEB-F1DC-B61B-BFBA-4C51EA57B6E9}"/>
          </ac:picMkLst>
        </pc:picChg>
        <pc:picChg chg="mod">
          <ac:chgData name="Chris Harris (DEVDIV)" userId="S::charris@microsoft.com::f017596b-bba3-4e10-9624-d7457bd62e9c" providerId="AD" clId="Web-{62ADA29E-8D75-5003-E3EA-DBC0AF044D02}" dt="2024-08-28T22:00:33.153" v="569" actId="1076"/>
          <ac:picMkLst>
            <pc:docMk/>
            <pc:sldMk cId="3435329857" sldId="2147479604"/>
            <ac:picMk id="29" creationId="{5C47DACF-227F-7727-C68F-25C9F98998E8}"/>
          </ac:picMkLst>
        </pc:picChg>
      </pc:sldChg>
      <pc:sldChg chg="add del replId">
        <pc:chgData name="Chris Harris (DEVDIV)" userId="S::charris@microsoft.com::f017596b-bba3-4e10-9624-d7457bd62e9c" providerId="AD" clId="Web-{62ADA29E-8D75-5003-E3EA-DBC0AF044D02}" dt="2024-08-28T21:44:46.577" v="346"/>
        <pc:sldMkLst>
          <pc:docMk/>
          <pc:sldMk cId="3698730817" sldId="2147479605"/>
        </pc:sldMkLst>
      </pc:sldChg>
    </pc:docChg>
  </pc:docChgLst>
  <pc:docChgLst>
    <pc:chgData name="Pamela Fox" userId="05c421f6-d446-4f2a-8ee0-1060b47b1543" providerId="ADAL" clId="{A1C87BB0-6648-D64C-A9F1-214AFC6DBC13}"/>
    <pc:docChg chg="undo custSel addSld delSld modSld sldOrd modShowInfo">
      <pc:chgData name="Pamela Fox" userId="05c421f6-d446-4f2a-8ee0-1060b47b1543" providerId="ADAL" clId="{A1C87BB0-6648-D64C-A9F1-214AFC6DBC13}" dt="2024-08-23T22:14:50.722" v="4489" actId="2696"/>
      <pc:docMkLst>
        <pc:docMk/>
      </pc:docMkLst>
      <pc:sldChg chg="add del">
        <pc:chgData name="Pamela Fox" userId="05c421f6-d446-4f2a-8ee0-1060b47b1543" providerId="ADAL" clId="{A1C87BB0-6648-D64C-A9F1-214AFC6DBC13}" dt="2024-08-20T00:15:50.142" v="175" actId="2696"/>
        <pc:sldMkLst>
          <pc:docMk/>
          <pc:sldMk cId="2167751059" sldId="256"/>
        </pc:sldMkLst>
      </pc:sldChg>
      <pc:sldChg chg="add del">
        <pc:chgData name="Pamela Fox" userId="05c421f6-d446-4f2a-8ee0-1060b47b1543" providerId="ADAL" clId="{A1C87BB0-6648-D64C-A9F1-214AFC6DBC13}" dt="2024-08-20T00:15:50.566" v="176" actId="2696"/>
        <pc:sldMkLst>
          <pc:docMk/>
          <pc:sldMk cId="3551295332" sldId="258"/>
        </pc:sldMkLst>
      </pc:sldChg>
      <pc:sldChg chg="add del modTransition">
        <pc:chgData name="Pamela Fox" userId="05c421f6-d446-4f2a-8ee0-1060b47b1543" providerId="ADAL" clId="{A1C87BB0-6648-D64C-A9F1-214AFC6DBC13}" dt="2024-08-20T00:15:53.072" v="178" actId="2696"/>
        <pc:sldMkLst>
          <pc:docMk/>
          <pc:sldMk cId="3512133645" sldId="261"/>
        </pc:sldMkLst>
      </pc:sldChg>
      <pc:sldChg chg="add del">
        <pc:chgData name="Pamela Fox" userId="05c421f6-d446-4f2a-8ee0-1060b47b1543" providerId="ADAL" clId="{A1C87BB0-6648-D64C-A9F1-214AFC6DBC13}" dt="2024-08-20T00:20:19.473" v="407" actId="2696"/>
        <pc:sldMkLst>
          <pc:docMk/>
          <pc:sldMk cId="3270464327" sldId="262"/>
        </pc:sldMkLst>
      </pc:sldChg>
      <pc:sldChg chg="add del modTransition">
        <pc:chgData name="Pamela Fox" userId="05c421f6-d446-4f2a-8ee0-1060b47b1543" providerId="ADAL" clId="{A1C87BB0-6648-D64C-A9F1-214AFC6DBC13}" dt="2024-08-20T00:15:49.339" v="174" actId="2696"/>
        <pc:sldMkLst>
          <pc:docMk/>
          <pc:sldMk cId="2007482506" sldId="264"/>
        </pc:sldMkLst>
      </pc:sldChg>
      <pc:sldChg chg="add del">
        <pc:chgData name="Pamela Fox" userId="05c421f6-d446-4f2a-8ee0-1060b47b1543" providerId="ADAL" clId="{A1C87BB0-6648-D64C-A9F1-214AFC6DBC13}" dt="2024-08-20T00:15:52.482" v="177" actId="2696"/>
        <pc:sldMkLst>
          <pc:docMk/>
          <pc:sldMk cId="3143900624" sldId="265"/>
        </pc:sldMkLst>
      </pc:sldChg>
      <pc:sldChg chg="add del">
        <pc:chgData name="Pamela Fox" userId="05c421f6-d446-4f2a-8ee0-1060b47b1543" providerId="ADAL" clId="{A1C87BB0-6648-D64C-A9F1-214AFC6DBC13}" dt="2024-08-20T00:16:54.158" v="215" actId="2696"/>
        <pc:sldMkLst>
          <pc:docMk/>
          <pc:sldMk cId="3787833515" sldId="266"/>
        </pc:sldMkLst>
      </pc:sldChg>
      <pc:sldChg chg="add del setBg">
        <pc:chgData name="Pamela Fox" userId="05c421f6-d446-4f2a-8ee0-1060b47b1543" providerId="ADAL" clId="{A1C87BB0-6648-D64C-A9F1-214AFC6DBC13}" dt="2024-08-20T00:15:25.922" v="171"/>
        <pc:sldMkLst>
          <pc:docMk/>
          <pc:sldMk cId="3966836450" sldId="266"/>
        </pc:sldMkLst>
      </pc:sldChg>
      <pc:sldChg chg="addSp delSp modSp add mod ord setBg">
        <pc:chgData name="Pamela Fox" userId="05c421f6-d446-4f2a-8ee0-1060b47b1543" providerId="ADAL" clId="{A1C87BB0-6648-D64C-A9F1-214AFC6DBC13}" dt="2024-08-20T22:45:04.054" v="4015" actId="20578"/>
        <pc:sldMkLst>
          <pc:docMk/>
          <pc:sldMk cId="4044995448" sldId="266"/>
        </pc:sldMkLst>
        <pc:spChg chg="mod">
          <ac:chgData name="Pamela Fox" userId="05c421f6-d446-4f2a-8ee0-1060b47b1543" providerId="ADAL" clId="{A1C87BB0-6648-D64C-A9F1-214AFC6DBC13}" dt="2024-08-20T22:40:47.667" v="3855" actId="20577"/>
          <ac:spMkLst>
            <pc:docMk/>
            <pc:sldMk cId="4044995448" sldId="266"/>
            <ac:spMk id="2" creationId="{3BAB9744-4816-484E-D674-985CE733AEA1}"/>
          </ac:spMkLst>
        </pc:spChg>
        <pc:spChg chg="add 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3" creationId="{DBA3C9CA-4738-1577-97C3-555BB4C1CDA4}"/>
          </ac:spMkLst>
        </pc:spChg>
        <pc:spChg chg="add 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4" creationId="{7C08AF9B-1B46-AA3E-1B7B-8E6119841C38}"/>
          </ac:spMkLst>
        </pc:spChg>
        <pc:spChg chg="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6" creationId="{754A14F5-4530-46A6-2C5D-44843DEF2B0A}"/>
          </ac:spMkLst>
        </pc:spChg>
        <pc:spChg chg="del">
          <ac:chgData name="Pamela Fox" userId="05c421f6-d446-4f2a-8ee0-1060b47b1543" providerId="ADAL" clId="{A1C87BB0-6648-D64C-A9F1-214AFC6DBC13}" dt="2024-08-20T22:40:39.367" v="3834" actId="478"/>
          <ac:spMkLst>
            <pc:docMk/>
            <pc:sldMk cId="4044995448" sldId="266"/>
            <ac:spMk id="7" creationId="{6227FF5B-19EE-D07F-5173-460673994412}"/>
          </ac:spMkLst>
        </pc:spChg>
        <pc:spChg chg="del mod">
          <ac:chgData name="Pamela Fox" userId="05c421f6-d446-4f2a-8ee0-1060b47b1543" providerId="ADAL" clId="{A1C87BB0-6648-D64C-A9F1-214AFC6DBC13}" dt="2024-08-20T22:40:54.871" v="3857" actId="478"/>
          <ac:spMkLst>
            <pc:docMk/>
            <pc:sldMk cId="4044995448" sldId="266"/>
            <ac:spMk id="8" creationId="{1131FE2D-1303-AA52-7F06-980152E6575C}"/>
          </ac:spMkLst>
        </pc:spChg>
        <pc:spChg chg="mod">
          <ac:chgData name="Pamela Fox" userId="05c421f6-d446-4f2a-8ee0-1060b47b1543" providerId="ADAL" clId="{A1C87BB0-6648-D64C-A9F1-214AFC6DBC13}" dt="2024-08-20T22:42:51.376" v="3993" actId="1076"/>
          <ac:spMkLst>
            <pc:docMk/>
            <pc:sldMk cId="4044995448" sldId="266"/>
            <ac:spMk id="10" creationId="{0B81459F-FAB3-BD79-3440-952B6585BC00}"/>
          </ac:spMkLst>
        </pc:spChg>
      </pc:sldChg>
      <pc:sldChg chg="add del">
        <pc:chgData name="Pamela Fox" userId="05c421f6-d446-4f2a-8ee0-1060b47b1543" providerId="ADAL" clId="{A1C87BB0-6648-D64C-A9F1-214AFC6DBC13}" dt="2024-08-20T00:17:22.125" v="238" actId="2696"/>
        <pc:sldMkLst>
          <pc:docMk/>
          <pc:sldMk cId="2787392748" sldId="267"/>
        </pc:sldMkLst>
      </pc:sldChg>
      <pc:sldChg chg="add del">
        <pc:chgData name="Pamela Fox" userId="05c421f6-d446-4f2a-8ee0-1060b47b1543" providerId="ADAL" clId="{A1C87BB0-6648-D64C-A9F1-214AFC6DBC13}" dt="2024-08-20T00:17:56.476" v="246" actId="2696"/>
        <pc:sldMkLst>
          <pc:docMk/>
          <pc:sldMk cId="1156778027" sldId="268"/>
        </pc:sldMkLst>
      </pc:sldChg>
      <pc:sldChg chg="add del">
        <pc:chgData name="Pamela Fox" userId="05c421f6-d446-4f2a-8ee0-1060b47b1543" providerId="ADAL" clId="{A1C87BB0-6648-D64C-A9F1-214AFC6DBC13}" dt="2024-08-20T00:18:23.604" v="299" actId="2696"/>
        <pc:sldMkLst>
          <pc:docMk/>
          <pc:sldMk cId="1279563071" sldId="269"/>
        </pc:sldMkLst>
      </pc:sldChg>
      <pc:sldChg chg="add del">
        <pc:chgData name="Pamela Fox" userId="05c421f6-d446-4f2a-8ee0-1060b47b1543" providerId="ADAL" clId="{A1C87BB0-6648-D64C-A9F1-214AFC6DBC13}" dt="2024-08-20T00:19:14.835" v="311" actId="2696"/>
        <pc:sldMkLst>
          <pc:docMk/>
          <pc:sldMk cId="3017931727" sldId="270"/>
        </pc:sldMkLst>
      </pc:sldChg>
      <pc:sldChg chg="modSp add mod setBg">
        <pc:chgData name="Pamela Fox" userId="05c421f6-d446-4f2a-8ee0-1060b47b1543" providerId="ADAL" clId="{A1C87BB0-6648-D64C-A9F1-214AFC6DBC13}" dt="2024-08-20T22:33:43.174" v="3781" actId="1076"/>
        <pc:sldMkLst>
          <pc:docMk/>
          <pc:sldMk cId="2047818731" sldId="271"/>
        </pc:sldMkLst>
        <pc:spChg chg="mod">
          <ac:chgData name="Pamela Fox" userId="05c421f6-d446-4f2a-8ee0-1060b47b1543" providerId="ADAL" clId="{A1C87BB0-6648-D64C-A9F1-214AFC6DBC13}" dt="2024-08-20T22:33:40.207" v="3780" actId="207"/>
          <ac:spMkLst>
            <pc:docMk/>
            <pc:sldMk cId="2047818731" sldId="271"/>
            <ac:spMk id="2" creationId="{582537A3-495D-52E8-19B7-153F583AA22B}"/>
          </ac:spMkLst>
        </pc:spChg>
        <pc:graphicFrameChg chg="mod">
          <ac:chgData name="Pamela Fox" userId="05c421f6-d446-4f2a-8ee0-1060b47b1543" providerId="ADAL" clId="{A1C87BB0-6648-D64C-A9F1-214AFC6DBC13}" dt="2024-08-20T22:33:43.174" v="3781" actId="1076"/>
          <ac:graphicFrameMkLst>
            <pc:docMk/>
            <pc:sldMk cId="2047818731" sldId="271"/>
            <ac:graphicFrameMk id="6" creationId="{1C006270-350B-2EF9-07DB-A952F603A236}"/>
          </ac:graphicFrameMkLst>
        </pc:graphicFrameChg>
      </pc:sldChg>
      <pc:sldChg chg="add del">
        <pc:chgData name="Pamela Fox" userId="05c421f6-d446-4f2a-8ee0-1060b47b1543" providerId="ADAL" clId="{A1C87BB0-6648-D64C-A9F1-214AFC6DBC13}" dt="2024-08-20T00:19:30.681" v="338" actId="2696"/>
        <pc:sldMkLst>
          <pc:docMk/>
          <pc:sldMk cId="2440902721" sldId="271"/>
        </pc:sldMkLst>
      </pc:sldChg>
      <pc:sldChg chg="addSp delSp modSp add mod setBg">
        <pc:chgData name="Pamela Fox" userId="05c421f6-d446-4f2a-8ee0-1060b47b1543" providerId="ADAL" clId="{A1C87BB0-6648-D64C-A9F1-214AFC6DBC13}" dt="2024-08-20T22:48:59.583" v="4237" actId="1076"/>
        <pc:sldMkLst>
          <pc:docMk/>
          <pc:sldMk cId="2200491435" sldId="272"/>
        </pc:sldMkLst>
        <pc:spChg chg="mod">
          <ac:chgData name="Pamela Fox" userId="05c421f6-d446-4f2a-8ee0-1060b47b1543" providerId="ADAL" clId="{A1C87BB0-6648-D64C-A9F1-214AFC6DBC13}" dt="2024-08-20T22:30:55.586" v="3700" actId="207"/>
          <ac:spMkLst>
            <pc:docMk/>
            <pc:sldMk cId="2200491435" sldId="272"/>
            <ac:spMk id="2" creationId="{7F5AD028-34BC-C7D0-1057-29424D337E04}"/>
          </ac:spMkLst>
        </pc:spChg>
        <pc:spChg chg="mod">
          <ac:chgData name="Pamela Fox" userId="05c421f6-d446-4f2a-8ee0-1060b47b1543" providerId="ADAL" clId="{A1C87BB0-6648-D64C-A9F1-214AFC6DBC13}" dt="2024-08-20T22:47:46.542" v="4200" actId="20577"/>
          <ac:spMkLst>
            <pc:docMk/>
            <pc:sldMk cId="2200491435" sldId="272"/>
            <ac:spMk id="3" creationId="{DE164F54-4E7F-A8E1-BCC2-7533F58B92F3}"/>
          </ac:spMkLst>
        </pc:spChg>
        <pc:spChg chg="add del mod">
          <ac:chgData name="Pamela Fox" userId="05c421f6-d446-4f2a-8ee0-1060b47b1543" providerId="ADAL" clId="{A1C87BB0-6648-D64C-A9F1-214AFC6DBC13}" dt="2024-08-20T22:46:12.997" v="4085" actId="478"/>
          <ac:spMkLst>
            <pc:docMk/>
            <pc:sldMk cId="2200491435" sldId="272"/>
            <ac:spMk id="4" creationId="{B443569F-EFF0-E988-8CDB-61FB67777AFE}"/>
          </ac:spMkLst>
        </pc:spChg>
        <pc:spChg chg="mod">
          <ac:chgData name="Pamela Fox" userId="05c421f6-d446-4f2a-8ee0-1060b47b1543" providerId="ADAL" clId="{A1C87BB0-6648-D64C-A9F1-214AFC6DBC13}" dt="2024-08-20T22:46:49.205" v="4120" actId="14100"/>
          <ac:spMkLst>
            <pc:docMk/>
            <pc:sldMk cId="2200491435" sldId="272"/>
            <ac:spMk id="5" creationId="{82BA0CD3-9AEF-B716-F7B5-759D7D2EC080}"/>
          </ac:spMkLst>
        </pc:spChg>
        <pc:spChg chg="add mod">
          <ac:chgData name="Pamela Fox" userId="05c421f6-d446-4f2a-8ee0-1060b47b1543" providerId="ADAL" clId="{A1C87BB0-6648-D64C-A9F1-214AFC6DBC13}" dt="2024-08-20T22:48:32.370" v="4230" actId="1076"/>
          <ac:spMkLst>
            <pc:docMk/>
            <pc:sldMk cId="2200491435" sldId="272"/>
            <ac:spMk id="6" creationId="{2332922F-A114-6511-DD77-9FF088389287}"/>
          </ac:spMkLst>
        </pc:spChg>
        <pc:spChg chg="add mod">
          <ac:chgData name="Pamela Fox" userId="05c421f6-d446-4f2a-8ee0-1060b47b1543" providerId="ADAL" clId="{A1C87BB0-6648-D64C-A9F1-214AFC6DBC13}" dt="2024-08-20T22:48:34.993" v="4231" actId="1076"/>
          <ac:spMkLst>
            <pc:docMk/>
            <pc:sldMk cId="2200491435" sldId="272"/>
            <ac:spMk id="7" creationId="{1365FD35-1CBA-8432-0103-C848B180D887}"/>
          </ac:spMkLst>
        </pc:spChg>
        <pc:spChg chg="add mod">
          <ac:chgData name="Pamela Fox" userId="05c421f6-d446-4f2a-8ee0-1060b47b1543" providerId="ADAL" clId="{A1C87BB0-6648-D64C-A9F1-214AFC6DBC13}" dt="2024-08-20T22:48:37.015" v="4232" actId="1076"/>
          <ac:spMkLst>
            <pc:docMk/>
            <pc:sldMk cId="2200491435" sldId="272"/>
            <ac:spMk id="9" creationId="{A53EFB42-A030-C7CC-E255-3F3A3AAF6A9D}"/>
          </ac:spMkLst>
        </pc:spChg>
        <pc:spChg chg="add mod">
          <ac:chgData name="Pamela Fox" userId="05c421f6-d446-4f2a-8ee0-1060b47b1543" providerId="ADAL" clId="{A1C87BB0-6648-D64C-A9F1-214AFC6DBC13}" dt="2024-08-20T22:48:55.394" v="4236" actId="1076"/>
          <ac:spMkLst>
            <pc:docMk/>
            <pc:sldMk cId="2200491435" sldId="272"/>
            <ac:spMk id="10" creationId="{5E1F970A-EF8C-8430-247B-5DFC1700AE3A}"/>
          </ac:spMkLst>
        </pc:spChg>
        <pc:cxnChg chg="add">
          <ac:chgData name="Pamela Fox" userId="05c421f6-d446-4f2a-8ee0-1060b47b1543" providerId="ADAL" clId="{A1C87BB0-6648-D64C-A9F1-214AFC6DBC13}" dt="2024-08-20T22:48:47.109" v="4233" actId="11529"/>
          <ac:cxnSpMkLst>
            <pc:docMk/>
            <pc:sldMk cId="2200491435" sldId="272"/>
            <ac:cxnSpMk id="12" creationId="{46D67614-BA99-C423-4584-3731F8F9BFE3}"/>
          </ac:cxnSpMkLst>
        </pc:cxnChg>
        <pc:cxnChg chg="add mod">
          <ac:chgData name="Pamela Fox" userId="05c421f6-d446-4f2a-8ee0-1060b47b1543" providerId="ADAL" clId="{A1C87BB0-6648-D64C-A9F1-214AFC6DBC13}" dt="2024-08-20T22:48:59.583" v="4237" actId="1076"/>
          <ac:cxnSpMkLst>
            <pc:docMk/>
            <pc:sldMk cId="2200491435" sldId="272"/>
            <ac:cxnSpMk id="13" creationId="{2DE0B3C5-1B50-4FBD-8793-188F4BBA38DE}"/>
          </ac:cxnSpMkLst>
        </pc:cxnChg>
      </pc:sldChg>
      <pc:sldChg chg="add del">
        <pc:chgData name="Pamela Fox" userId="05c421f6-d446-4f2a-8ee0-1060b47b1543" providerId="ADAL" clId="{A1C87BB0-6648-D64C-A9F1-214AFC6DBC13}" dt="2024-08-20T00:20:07.852" v="375" actId="2696"/>
        <pc:sldMkLst>
          <pc:docMk/>
          <pc:sldMk cId="3586295383" sldId="272"/>
        </pc:sldMkLst>
      </pc:sldChg>
      <pc:sldChg chg="add del">
        <pc:chgData name="Pamela Fox" userId="05c421f6-d446-4f2a-8ee0-1060b47b1543" providerId="ADAL" clId="{A1C87BB0-6648-D64C-A9F1-214AFC6DBC13}" dt="2024-08-20T00:20:47.504" v="414" actId="2696"/>
        <pc:sldMkLst>
          <pc:docMk/>
          <pc:sldMk cId="944382487" sldId="273"/>
        </pc:sldMkLst>
      </pc:sldChg>
      <pc:sldChg chg="add del">
        <pc:chgData name="Pamela Fox" userId="05c421f6-d446-4f2a-8ee0-1060b47b1543" providerId="ADAL" clId="{A1C87BB0-6648-D64C-A9F1-214AFC6DBC13}" dt="2024-08-20T00:21:26.149" v="444" actId="2696"/>
        <pc:sldMkLst>
          <pc:docMk/>
          <pc:sldMk cId="3054180546" sldId="274"/>
        </pc:sldMkLst>
      </pc:sldChg>
      <pc:sldChg chg="add del">
        <pc:chgData name="Pamela Fox" userId="05c421f6-d446-4f2a-8ee0-1060b47b1543" providerId="ADAL" clId="{A1C87BB0-6648-D64C-A9F1-214AFC6DBC13}" dt="2024-08-20T00:22:29.346" v="500" actId="2696"/>
        <pc:sldMkLst>
          <pc:docMk/>
          <pc:sldMk cId="892123296" sldId="275"/>
        </pc:sldMkLst>
      </pc:sldChg>
      <pc:sldChg chg="add del">
        <pc:chgData name="Pamela Fox" userId="05c421f6-d446-4f2a-8ee0-1060b47b1543" providerId="ADAL" clId="{A1C87BB0-6648-D64C-A9F1-214AFC6DBC13}" dt="2024-08-20T00:21:41.736" v="463" actId="2696"/>
        <pc:sldMkLst>
          <pc:docMk/>
          <pc:sldMk cId="1304894607" sldId="276"/>
        </pc:sldMkLst>
      </pc:sldChg>
      <pc:sldChg chg="modSp add mod setBg">
        <pc:chgData name="Pamela Fox" userId="05c421f6-d446-4f2a-8ee0-1060b47b1543" providerId="ADAL" clId="{A1C87BB0-6648-D64C-A9F1-214AFC6DBC13}" dt="2024-08-20T22:39:03.473" v="3801" actId="14100"/>
        <pc:sldMkLst>
          <pc:docMk/>
          <pc:sldMk cId="2272914542" sldId="276"/>
        </pc:sldMkLst>
        <pc:spChg chg="mod">
          <ac:chgData name="Pamela Fox" userId="05c421f6-d446-4f2a-8ee0-1060b47b1543" providerId="ADAL" clId="{A1C87BB0-6648-D64C-A9F1-214AFC6DBC13}" dt="2024-08-20T22:38:44.684" v="3797" actId="207"/>
          <ac:spMkLst>
            <pc:docMk/>
            <pc:sldMk cId="2272914542" sldId="276"/>
            <ac:spMk id="2" creationId="{F7A75FDF-A7B6-C30A-0D89-3B38AEA8B67A}"/>
          </ac:spMkLst>
        </pc:spChg>
        <pc:spChg chg="mod">
          <ac:chgData name="Pamela Fox" userId="05c421f6-d446-4f2a-8ee0-1060b47b1543" providerId="ADAL" clId="{A1C87BB0-6648-D64C-A9F1-214AFC6DBC13}" dt="2024-08-20T22:39:03.473" v="3801" actId="14100"/>
          <ac:spMkLst>
            <pc:docMk/>
            <pc:sldMk cId="2272914542" sldId="276"/>
            <ac:spMk id="5" creationId="{AFAC7639-C09A-5260-81A4-A92CCBBC4EFF}"/>
          </ac:spMkLst>
        </pc:spChg>
      </pc:sldChg>
      <pc:sldChg chg="add del">
        <pc:chgData name="Pamela Fox" userId="05c421f6-d446-4f2a-8ee0-1060b47b1543" providerId="ADAL" clId="{A1C87BB0-6648-D64C-A9F1-214AFC6DBC13}" dt="2024-08-20T00:22:08.915" v="499" actId="2696"/>
        <pc:sldMkLst>
          <pc:docMk/>
          <pc:sldMk cId="1672102320" sldId="277"/>
        </pc:sldMkLst>
      </pc:sldChg>
      <pc:sldChg chg="add del">
        <pc:chgData name="Pamela Fox" userId="05c421f6-d446-4f2a-8ee0-1060b47b1543" providerId="ADAL" clId="{A1C87BB0-6648-D64C-A9F1-214AFC6DBC13}" dt="2024-08-20T00:23:35.314" v="579" actId="2696"/>
        <pc:sldMkLst>
          <pc:docMk/>
          <pc:sldMk cId="4259053164" sldId="278"/>
        </pc:sldMkLst>
      </pc:sldChg>
      <pc:sldChg chg="add del">
        <pc:chgData name="Pamela Fox" userId="05c421f6-d446-4f2a-8ee0-1060b47b1543" providerId="ADAL" clId="{A1C87BB0-6648-D64C-A9F1-214AFC6DBC13}" dt="2024-08-20T00:24:09.433" v="626" actId="2696"/>
        <pc:sldMkLst>
          <pc:docMk/>
          <pc:sldMk cId="576976061" sldId="279"/>
        </pc:sldMkLst>
      </pc:sldChg>
      <pc:sldChg chg="add del">
        <pc:chgData name="Pamela Fox" userId="05c421f6-d446-4f2a-8ee0-1060b47b1543" providerId="ADAL" clId="{A1C87BB0-6648-D64C-A9F1-214AFC6DBC13}" dt="2024-08-20T00:22:29.388" v="504" actId="2696"/>
        <pc:sldMkLst>
          <pc:docMk/>
          <pc:sldMk cId="891480994" sldId="280"/>
        </pc:sldMkLst>
      </pc:sldChg>
      <pc:sldChg chg="add del">
        <pc:chgData name="Pamela Fox" userId="05c421f6-d446-4f2a-8ee0-1060b47b1543" providerId="ADAL" clId="{A1C87BB0-6648-D64C-A9F1-214AFC6DBC13}" dt="2024-08-20T00:22:29.367" v="503" actId="2696"/>
        <pc:sldMkLst>
          <pc:docMk/>
          <pc:sldMk cId="3512972192" sldId="281"/>
        </pc:sldMkLst>
      </pc:sldChg>
      <pc:sldChg chg="modSp add mod setBg">
        <pc:chgData name="Pamela Fox" userId="05c421f6-d446-4f2a-8ee0-1060b47b1543" providerId="ADAL" clId="{A1C87BB0-6648-D64C-A9F1-214AFC6DBC13}" dt="2024-08-20T23:09:21.743" v="4474" actId="20577"/>
        <pc:sldMkLst>
          <pc:docMk/>
          <pc:sldMk cId="2881662001" sldId="282"/>
        </pc:sldMkLst>
        <pc:spChg chg="mod">
          <ac:chgData name="Pamela Fox" userId="05c421f6-d446-4f2a-8ee0-1060b47b1543" providerId="ADAL" clId="{A1C87BB0-6648-D64C-A9F1-214AFC6DBC13}" dt="2024-08-20T21:09:57.481" v="2836" actId="207"/>
          <ac:spMkLst>
            <pc:docMk/>
            <pc:sldMk cId="2881662001" sldId="282"/>
            <ac:spMk id="2" creationId="{32B71248-9AC5-1740-665F-E7680A353CCC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7" creationId="{56DB490E-F867-07F7-FF16-7061D1C265D6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9" creationId="{137A123D-910B-0375-E59E-D82CAB5CCE1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0" creationId="{56EB5950-97ED-A4C3-3FA0-E96E69A1A4CC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1" creationId="{53481569-07B5-9A19-4C98-6DABCB25B7C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2" creationId="{E30BF2C7-2860-4051-EE01-8ACA32CC2B34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3" creationId="{E11CA86F-E5BE-21B8-E2E9-E8B1BF21BB1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4" creationId="{DD6A4917-7B2F-0CC2-623E-3A914E086CC5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5" creationId="{DF26475E-F362-A39C-1A77-91F8189F715A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6" creationId="{54D0D350-7C87-F0B2-55B6-93948BA5EA02}"/>
          </ac:spMkLst>
        </pc:spChg>
        <pc:spChg chg="mod">
          <ac:chgData name="Pamela Fox" userId="05c421f6-d446-4f2a-8ee0-1060b47b1543" providerId="ADAL" clId="{A1C87BB0-6648-D64C-A9F1-214AFC6DBC13}" dt="2024-08-20T23:09:21.743" v="4474" actId="20577"/>
          <ac:spMkLst>
            <pc:docMk/>
            <pc:sldMk cId="2881662001" sldId="282"/>
            <ac:spMk id="17" creationId="{B8BE9130-F77A-52DA-4C1B-8ECB31C2B4E3}"/>
          </ac:spMkLst>
        </pc:spChg>
      </pc:sldChg>
      <pc:sldChg chg="modSp add del mod">
        <pc:chgData name="Pamela Fox" userId="05c421f6-d446-4f2a-8ee0-1060b47b1543" providerId="ADAL" clId="{A1C87BB0-6648-D64C-A9F1-214AFC6DBC13}" dt="2024-08-20T00:22:29.354" v="502" actId="2696"/>
        <pc:sldMkLst>
          <pc:docMk/>
          <pc:sldMk cId="3657909922" sldId="282"/>
        </pc:sldMkLst>
        <pc:spChg chg="mod">
          <ac:chgData name="Pamela Fox" userId="05c421f6-d446-4f2a-8ee0-1060b47b1543" providerId="ADAL" clId="{A1C87BB0-6648-D64C-A9F1-214AFC6DBC13}" dt="2024-08-20T00:15:44.609" v="173" actId="27636"/>
          <ac:spMkLst>
            <pc:docMk/>
            <pc:sldMk cId="3657909922" sldId="282"/>
            <ac:spMk id="15" creationId="{DF26475E-F362-A39C-1A77-91F8189F715A}"/>
          </ac:spMkLst>
        </pc:spChg>
      </pc:sldChg>
      <pc:sldChg chg="modSp add mod setBg">
        <pc:chgData name="Pamela Fox" userId="05c421f6-d446-4f2a-8ee0-1060b47b1543" providerId="ADAL" clId="{A1C87BB0-6648-D64C-A9F1-214AFC6DBC13}" dt="2024-08-20T22:31:39.908" v="3708" actId="207"/>
        <pc:sldMkLst>
          <pc:docMk/>
          <pc:sldMk cId="705196229" sldId="284"/>
        </pc:sldMkLst>
        <pc:spChg chg="mod">
          <ac:chgData name="Pamela Fox" userId="05c421f6-d446-4f2a-8ee0-1060b47b1543" providerId="ADAL" clId="{A1C87BB0-6648-D64C-A9F1-214AFC6DBC13}" dt="2024-08-20T21:10:49.399" v="2851" actId="207"/>
          <ac:spMkLst>
            <pc:docMk/>
            <pc:sldMk cId="705196229" sldId="284"/>
            <ac:spMk id="2" creationId="{06C54A30-E23D-0DCE-3432-1271F35D2738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" creationId="{1A24AA58-C783-6EAF-2DDE-33F0E888A7FC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5" creationId="{3567F4E1-3E3E-7924-0C26-F10CB257663B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7" creationId="{DC9A8D93-5C3B-8D4E-C0D9-598717B70122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12" creationId="{4FD7F80E-A9AA-7924-13F1-D11FB3EF4FD7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16" creationId="{E10CA824-EA27-045A-8BEB-AD2655588F6B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3" creationId="{6934C359-D92C-FAA0-1D03-8A28D8C0F647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5" creationId="{B5EDCCA1-5161-7606-FB8F-711D53107A5E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0" creationId="{E3721B45-2D5B-00A5-4454-A9093FC4234A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1" creationId="{0806C9A6-8BED-A2C5-7782-AAC77B11A6A5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2" creationId="{D5B74E1C-E860-3971-663F-E4D1DD56F1E8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3" creationId="{ACAD2D19-B735-AEBA-787D-227F336A6F16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4" creationId="{74351BFB-293F-8542-0FB2-F2869AE39AE0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6" creationId="{0DE4A9D5-B0CB-9083-B760-625986A02A68}"/>
          </ac:spMkLst>
        </pc:s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9" creationId="{9FF8E1E9-8242-3AED-ED99-89A251459D7E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13" creationId="{F152FF68-C443-0460-6842-7286FDE81BA6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27" creationId="{31CBFFF5-D30F-034F-F2ED-1A89722FE1F5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0" creationId="{F20FC7E2-3F0D-1626-F5D3-36724800B1F0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6" creationId="{6BDF765E-822C-7529-4D55-5A4A50B8D644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9" creationId="{46CFEADB-22B5-A9C2-4CC4-16A8E9B805B0}"/>
          </ac:grpSpMkLst>
        </pc:grpChg>
        <pc:picChg chg="mod">
          <ac:chgData name="Pamela Fox" userId="05c421f6-d446-4f2a-8ee0-1060b47b1543" providerId="ADAL" clId="{A1C87BB0-6648-D64C-A9F1-214AFC6DBC13}" dt="2024-08-20T21:10:55.148" v="2852" actId="1076"/>
          <ac:picMkLst>
            <pc:docMk/>
            <pc:sldMk cId="705196229" sldId="284"/>
            <ac:picMk id="4" creationId="{96C1B42A-FF32-4AA9-0A16-33B6C57D5396}"/>
          </ac:picMkLst>
        </pc:picChg>
        <pc:picChg chg="mod">
          <ac:chgData name="Pamela Fox" userId="05c421f6-d446-4f2a-8ee0-1060b47b1543" providerId="ADAL" clId="{A1C87BB0-6648-D64C-A9F1-214AFC6DBC13}" dt="2024-08-20T22:31:39.908" v="3708" actId="207"/>
          <ac:picMkLst>
            <pc:docMk/>
            <pc:sldMk cId="705196229" sldId="284"/>
            <ac:picMk id="10" creationId="{26F1467B-2EEC-2B9B-C0DC-4D6E39CD2536}"/>
          </ac:picMkLst>
        </pc:picChg>
        <pc:picChg chg="mod">
          <ac:chgData name="Pamela Fox" userId="05c421f6-d446-4f2a-8ee0-1060b47b1543" providerId="ADAL" clId="{A1C87BB0-6648-D64C-A9F1-214AFC6DBC13}" dt="2024-08-20T21:10:55.148" v="2852" actId="1076"/>
          <ac:picMkLst>
            <pc:docMk/>
            <pc:sldMk cId="705196229" sldId="284"/>
            <ac:picMk id="34" creationId="{7C509024-8555-2DF4-2813-5C8478918A95}"/>
          </ac:picMkLst>
        </pc:picChg>
      </pc:sldChg>
      <pc:sldChg chg="add del">
        <pc:chgData name="Pamela Fox" userId="05c421f6-d446-4f2a-8ee0-1060b47b1543" providerId="ADAL" clId="{A1C87BB0-6648-D64C-A9F1-214AFC6DBC13}" dt="2024-08-20T00:22:29.434" v="506" actId="2696"/>
        <pc:sldMkLst>
          <pc:docMk/>
          <pc:sldMk cId="2491549071" sldId="284"/>
        </pc:sldMkLst>
      </pc:sldChg>
      <pc:sldChg chg="addSp modSp add mod setBg modAnim">
        <pc:chgData name="Pamela Fox" userId="05c421f6-d446-4f2a-8ee0-1060b47b1543" providerId="ADAL" clId="{A1C87BB0-6648-D64C-A9F1-214AFC6DBC13}" dt="2024-08-20T21:11:50.802" v="2863"/>
        <pc:sldMkLst>
          <pc:docMk/>
          <pc:sldMk cId="1722781018" sldId="285"/>
        </pc:sldMkLst>
        <pc:spChg chg="mod">
          <ac:chgData name="Pamela Fox" userId="05c421f6-d446-4f2a-8ee0-1060b47b1543" providerId="ADAL" clId="{A1C87BB0-6648-D64C-A9F1-214AFC6DBC13}" dt="2024-08-20T21:11:08.289" v="2854" actId="207"/>
          <ac:spMkLst>
            <pc:docMk/>
            <pc:sldMk cId="1722781018" sldId="285"/>
            <ac:spMk id="2" creationId="{3E3077D7-563A-74D8-3877-10050B7B3E23}"/>
          </ac:spMkLst>
        </pc:spChg>
        <pc:spChg chg="add mod">
          <ac:chgData name="Pamela Fox" userId="05c421f6-d446-4f2a-8ee0-1060b47b1543" providerId="ADAL" clId="{A1C87BB0-6648-D64C-A9F1-214AFC6DBC13}" dt="2024-08-20T21:11:50.802" v="2863"/>
          <ac:spMkLst>
            <pc:docMk/>
            <pc:sldMk cId="1722781018" sldId="285"/>
            <ac:spMk id="4" creationId="{3DF5CD81-3C2C-EBDF-5354-057053C4C067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1" creationId="{3CC76449-C378-467D-5054-1F5E7FD33510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2" creationId="{84621938-F997-888A-8870-CD44AB7DA515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3" creationId="{692BD132-A970-188F-6616-2BE80F57C52A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4" creationId="{F8570257-F891-1655-12E6-DCBBDBB2EAFA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6" creationId="{660D3E40-7826-7056-119E-A74E071A98B7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17" creationId="{B9281DE9-5AC3-FF1D-2818-7D0C9873B5B6}"/>
          </ac:spMkLst>
        </pc:spChg>
        <pc:spChg chg="mod">
          <ac:chgData name="Pamela Fox" userId="05c421f6-d446-4f2a-8ee0-1060b47b1543" providerId="ADAL" clId="{A1C87BB0-6648-D64C-A9F1-214AFC6DBC13}" dt="2024-08-20T21:11:25.539" v="2858" actId="14100"/>
          <ac:spMkLst>
            <pc:docMk/>
            <pc:sldMk cId="1722781018" sldId="285"/>
            <ac:spMk id="18" creationId="{633CD0B6-72BB-F1E7-287D-4D2B2AC955BC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19" creationId="{CEDD5A8E-45EC-06ED-9A22-BA5F2B7B9AA0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20" creationId="{408D4F50-36D8-4E1A-206B-7B10E8E3D395}"/>
          </ac:spMkLst>
        </pc:spChg>
        <pc:spChg chg="mod">
          <ac:chgData name="Pamela Fox" userId="05c421f6-d446-4f2a-8ee0-1060b47b1543" providerId="ADAL" clId="{A1C87BB0-6648-D64C-A9F1-214AFC6DBC13}" dt="2024-08-20T21:11:28.673" v="2859" actId="14100"/>
          <ac:spMkLst>
            <pc:docMk/>
            <pc:sldMk cId="1722781018" sldId="285"/>
            <ac:spMk id="21" creationId="{67968B9A-E6EE-2F8D-9941-C4D27ED551FA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26" creationId="{D02EB8FF-A290-9400-54BB-FA4850140790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27" creationId="{5AF56ABE-7C50-92B1-9EB0-0D96BE2E1262}"/>
          </ac:spMkLst>
        </pc:spChg>
        <pc:grpChg chg="add mod">
          <ac:chgData name="Pamela Fox" userId="05c421f6-d446-4f2a-8ee0-1060b47b1543" providerId="ADAL" clId="{A1C87BB0-6648-D64C-A9F1-214AFC6DBC13}" dt="2024-08-20T21:11:49.503" v="2862"/>
          <ac:grpSpMkLst>
            <pc:docMk/>
            <pc:sldMk cId="1722781018" sldId="285"/>
            <ac:grpSpMk id="5" creationId="{6075AF33-3A21-A217-4501-7F19B3F263F8}"/>
          </ac:grpSpMkLst>
        </pc:grpChg>
        <pc:grpChg chg="mod">
          <ac:chgData name="Pamela Fox" userId="05c421f6-d446-4f2a-8ee0-1060b47b1543" providerId="ADAL" clId="{A1C87BB0-6648-D64C-A9F1-214AFC6DBC13}" dt="2024-08-20T21:11:49.503" v="2862"/>
          <ac:grpSpMkLst>
            <pc:docMk/>
            <pc:sldMk cId="1722781018" sldId="285"/>
            <ac:grpSpMk id="7" creationId="{599665EA-1836-3A37-1174-34E81FFF93DD}"/>
          </ac:grpSpMkLst>
        </pc:grp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9" creationId="{8F53E81A-135B-CC11-67AC-BB2F1B47EC11}"/>
          </ac:cxnSpMkLst>
        </pc:cxn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10" creationId="{9456C0FF-8949-7835-FD81-773155590717}"/>
          </ac:cxnSpMkLst>
        </pc:cxn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15" creationId="{FEA5A7E4-7218-A6E9-066B-0051BDCBF724}"/>
          </ac:cxnSpMkLst>
        </pc:cxnChg>
        <pc:cxnChg chg="mod">
          <ac:chgData name="Pamela Fox" userId="05c421f6-d446-4f2a-8ee0-1060b47b1543" providerId="ADAL" clId="{A1C87BB0-6648-D64C-A9F1-214AFC6DBC13}" dt="2024-08-20T21:11:25.539" v="2858" actId="14100"/>
          <ac:cxnSpMkLst>
            <pc:docMk/>
            <pc:sldMk cId="1722781018" sldId="285"/>
            <ac:cxnSpMk id="22" creationId="{8889A1E5-6599-3FA8-F676-8ADB7DBCB710}"/>
          </ac:cxnSpMkLst>
        </pc:cxnChg>
      </pc:sldChg>
      <pc:sldChg chg="add del">
        <pc:chgData name="Pamela Fox" userId="05c421f6-d446-4f2a-8ee0-1060b47b1543" providerId="ADAL" clId="{A1C87BB0-6648-D64C-A9F1-214AFC6DBC13}" dt="2024-08-20T00:22:29.391" v="505" actId="2696"/>
        <pc:sldMkLst>
          <pc:docMk/>
          <pc:sldMk cId="2190324776" sldId="285"/>
        </pc:sldMkLst>
      </pc:sldChg>
      <pc:sldChg chg="addSp delSp modSp add mod setBg">
        <pc:chgData name="Pamela Fox" userId="05c421f6-d446-4f2a-8ee0-1060b47b1543" providerId="ADAL" clId="{A1C87BB0-6648-D64C-A9F1-214AFC6DBC13}" dt="2024-08-20T21:16:15.532" v="2960" actId="207"/>
        <pc:sldMkLst>
          <pc:docMk/>
          <pc:sldMk cId="3504881074" sldId="286"/>
        </pc:sldMkLst>
        <pc:spChg chg="mod">
          <ac:chgData name="Pamela Fox" userId="05c421f6-d446-4f2a-8ee0-1060b47b1543" providerId="ADAL" clId="{A1C87BB0-6648-D64C-A9F1-214AFC6DBC13}" dt="2024-08-20T21:12:00.016" v="2865" actId="207"/>
          <ac:spMkLst>
            <pc:docMk/>
            <pc:sldMk cId="3504881074" sldId="286"/>
            <ac:spMk id="2" creationId="{76010F95-CAA5-F1E9-61FA-7E7B47509063}"/>
          </ac:spMkLst>
        </pc:spChg>
        <pc:spChg chg="mod">
          <ac:chgData name="Pamela Fox" userId="05c421f6-d446-4f2a-8ee0-1060b47b1543" providerId="ADAL" clId="{A1C87BB0-6648-D64C-A9F1-214AFC6DBC13}" dt="2024-08-20T21:14:40.032" v="2948" actId="1076"/>
          <ac:spMkLst>
            <pc:docMk/>
            <pc:sldMk cId="3504881074" sldId="286"/>
            <ac:spMk id="9" creationId="{23D8807C-F5C7-516F-D057-7166D7C0C1BD}"/>
          </ac:spMkLst>
        </pc:spChg>
        <pc:spChg chg="mod">
          <ac:chgData name="Pamela Fox" userId="05c421f6-d446-4f2a-8ee0-1060b47b1543" providerId="ADAL" clId="{A1C87BB0-6648-D64C-A9F1-214AFC6DBC13}" dt="2024-08-20T21:14:41.681" v="2949" actId="1076"/>
          <ac:spMkLst>
            <pc:docMk/>
            <pc:sldMk cId="3504881074" sldId="286"/>
            <ac:spMk id="10" creationId="{B5252249-3ABD-E267-BCC4-DE986F4161D2}"/>
          </ac:spMkLst>
        </pc:spChg>
        <pc:spChg chg="mod">
          <ac:chgData name="Pamela Fox" userId="05c421f6-d446-4f2a-8ee0-1060b47b1543" providerId="ADAL" clId="{A1C87BB0-6648-D64C-A9F1-214AFC6DBC13}" dt="2024-08-20T21:12:16.566" v="2867" actId="208"/>
          <ac:spMkLst>
            <pc:docMk/>
            <pc:sldMk cId="3504881074" sldId="286"/>
            <ac:spMk id="11" creationId="{45A92427-34D8-F4E1-E368-BE99CADFD9D4}"/>
          </ac:spMkLst>
        </pc:spChg>
        <pc:spChg chg="mod">
          <ac:chgData name="Pamela Fox" userId="05c421f6-d446-4f2a-8ee0-1060b47b1543" providerId="ADAL" clId="{A1C87BB0-6648-D64C-A9F1-214AFC6DBC13}" dt="2024-08-20T21:12:16.566" v="2867" actId="208"/>
          <ac:spMkLst>
            <pc:docMk/>
            <pc:sldMk cId="3504881074" sldId="286"/>
            <ac:spMk id="12" creationId="{579360F6-0A95-6409-73DA-8C22C2CB3063}"/>
          </ac:spMkLst>
        </pc:spChg>
        <pc:spChg chg="del">
          <ac:chgData name="Pamela Fox" userId="05c421f6-d446-4f2a-8ee0-1060b47b1543" providerId="ADAL" clId="{A1C87BB0-6648-D64C-A9F1-214AFC6DBC13}" dt="2024-08-20T21:12:49.818" v="2875" actId="478"/>
          <ac:spMkLst>
            <pc:docMk/>
            <pc:sldMk cId="3504881074" sldId="286"/>
            <ac:spMk id="14" creationId="{C9BFFDDF-0C6B-A577-A342-BC048AD06712}"/>
          </ac:spMkLst>
        </pc:spChg>
        <pc:spChg chg="mod">
          <ac:chgData name="Pamela Fox" userId="05c421f6-d446-4f2a-8ee0-1060b47b1543" providerId="ADAL" clId="{A1C87BB0-6648-D64C-A9F1-214AFC6DBC13}" dt="2024-08-20T21:13:03.086" v="2879" actId="1076"/>
          <ac:spMkLst>
            <pc:docMk/>
            <pc:sldMk cId="3504881074" sldId="286"/>
            <ac:spMk id="15" creationId="{C97629F9-E2DE-654D-F667-946205EB5D94}"/>
          </ac:spMkLst>
        </pc:spChg>
        <pc:spChg chg="mod">
          <ac:chgData name="Pamela Fox" userId="05c421f6-d446-4f2a-8ee0-1060b47b1543" providerId="ADAL" clId="{A1C87BB0-6648-D64C-A9F1-214AFC6DBC13}" dt="2024-08-20T21:13:03.086" v="2879" actId="1076"/>
          <ac:spMkLst>
            <pc:docMk/>
            <pc:sldMk cId="3504881074" sldId="286"/>
            <ac:spMk id="16" creationId="{C43B1397-8615-4965-9844-8785DDAB62CA}"/>
          </ac:spMkLst>
        </pc:spChg>
        <pc:spChg chg="add mod">
          <ac:chgData name="Pamela Fox" userId="05c421f6-d446-4f2a-8ee0-1060b47b1543" providerId="ADAL" clId="{A1C87BB0-6648-D64C-A9F1-214AFC6DBC13}" dt="2024-08-20T21:16:15.532" v="2960" actId="207"/>
          <ac:spMkLst>
            <pc:docMk/>
            <pc:sldMk cId="3504881074" sldId="286"/>
            <ac:spMk id="18" creationId="{F40A618B-FD53-890B-BEDB-10476ADB656C}"/>
          </ac:spMkLst>
        </pc:spChg>
        <pc:grpChg chg="mod">
          <ac:chgData name="Pamela Fox" userId="05c421f6-d446-4f2a-8ee0-1060b47b1543" providerId="ADAL" clId="{A1C87BB0-6648-D64C-A9F1-214AFC6DBC13}" dt="2024-08-20T21:12:58.846" v="2878" actId="1076"/>
          <ac:grpSpMkLst>
            <pc:docMk/>
            <pc:sldMk cId="3504881074" sldId="286"/>
            <ac:grpSpMk id="3" creationId="{746F0CF2-28A9-7099-84AB-3B3198712C7A}"/>
          </ac:grpSpMkLst>
        </pc:grpChg>
        <pc:picChg chg="add mod">
          <ac:chgData name="Pamela Fox" userId="05c421f6-d446-4f2a-8ee0-1060b47b1543" providerId="ADAL" clId="{A1C87BB0-6648-D64C-A9F1-214AFC6DBC13}" dt="2024-08-20T21:14:27.240" v="2947" actId="1076"/>
          <ac:picMkLst>
            <pc:docMk/>
            <pc:sldMk cId="3504881074" sldId="286"/>
            <ac:picMk id="19" creationId="{E3E390E5-EF5D-FBFB-5576-C95C4E1CBF11}"/>
          </ac:picMkLst>
        </pc:pic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5" creationId="{7F106135-5F8E-B5FE-894F-9825C843C80F}"/>
          </ac:cxnSpMkLst>
        </pc:cxn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7" creationId="{29E85CC4-8CFB-BA56-EFC7-F510C5F997DC}"/>
          </ac:cxnSpMkLst>
        </pc:cxn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13" creationId="{02076DC2-EB68-8817-C591-6CE027045D1E}"/>
          </ac:cxnSpMkLst>
        </pc:cxnChg>
      </pc:sldChg>
      <pc:sldChg chg="add del">
        <pc:chgData name="Pamela Fox" userId="05c421f6-d446-4f2a-8ee0-1060b47b1543" providerId="ADAL" clId="{A1C87BB0-6648-D64C-A9F1-214AFC6DBC13}" dt="2024-08-20T00:22:29.351" v="501" actId="2696"/>
        <pc:sldMkLst>
          <pc:docMk/>
          <pc:sldMk cId="4106050271" sldId="286"/>
        </pc:sldMkLst>
      </pc:sldChg>
      <pc:sldChg chg="add del">
        <pc:chgData name="Pamela Fox" userId="05c421f6-d446-4f2a-8ee0-1060b47b1543" providerId="ADAL" clId="{A1C87BB0-6648-D64C-A9F1-214AFC6DBC13}" dt="2024-08-20T00:22:29.441" v="507" actId="2696"/>
        <pc:sldMkLst>
          <pc:docMk/>
          <pc:sldMk cId="4243427876" sldId="287"/>
        </pc:sldMkLst>
      </pc:sldChg>
      <pc:sldChg chg="add del">
        <pc:chgData name="Pamela Fox" userId="05c421f6-d446-4f2a-8ee0-1060b47b1543" providerId="ADAL" clId="{A1C87BB0-6648-D64C-A9F1-214AFC6DBC13}" dt="2024-08-20T00:22:58.370" v="530" actId="2696"/>
        <pc:sldMkLst>
          <pc:docMk/>
          <pc:sldMk cId="1229253756" sldId="288"/>
        </pc:sldMkLst>
      </pc:sldChg>
      <pc:sldChg chg="modSp add mod setBg">
        <pc:chgData name="Pamela Fox" userId="05c421f6-d446-4f2a-8ee0-1060b47b1543" providerId="ADAL" clId="{A1C87BB0-6648-D64C-A9F1-214AFC6DBC13}" dt="2024-08-20T21:03:31.841" v="2558" actId="20577"/>
        <pc:sldMkLst>
          <pc:docMk/>
          <pc:sldMk cId="1478443319" sldId="320"/>
        </pc:sldMkLst>
        <pc:spChg chg="mod">
          <ac:chgData name="Pamela Fox" userId="05c421f6-d446-4f2a-8ee0-1060b47b1543" providerId="ADAL" clId="{A1C87BB0-6648-D64C-A9F1-214AFC6DBC13}" dt="2024-08-20T21:03:31.841" v="2558" actId="20577"/>
          <ac:spMkLst>
            <pc:docMk/>
            <pc:sldMk cId="1478443319" sldId="320"/>
            <ac:spMk id="2" creationId="{1B25FA4C-3E76-B262-0E9B-D94B5A83BF48}"/>
          </ac:spMkLst>
        </pc:spChg>
        <pc:spChg chg="mod">
          <ac:chgData name="Pamela Fox" userId="05c421f6-d446-4f2a-8ee0-1060b47b1543" providerId="ADAL" clId="{A1C87BB0-6648-D64C-A9F1-214AFC6DBC13}" dt="2024-08-20T21:03:16.429" v="2514" actId="1076"/>
          <ac:spMkLst>
            <pc:docMk/>
            <pc:sldMk cId="1478443319" sldId="320"/>
            <ac:spMk id="20" creationId="{D9E514D4-06D0-130A-5230-C1BBE3A9FC08}"/>
          </ac:spMkLst>
        </pc:spChg>
        <pc:spChg chg="mod">
          <ac:chgData name="Pamela Fox" userId="05c421f6-d446-4f2a-8ee0-1060b47b1543" providerId="ADAL" clId="{A1C87BB0-6648-D64C-A9F1-214AFC6DBC13}" dt="2024-08-20T21:03:21.458" v="2515" actId="207"/>
          <ac:spMkLst>
            <pc:docMk/>
            <pc:sldMk cId="1478443319" sldId="320"/>
            <ac:spMk id="25" creationId="{09AF2A5F-8BDB-D6A2-9390-4EF5D3467B67}"/>
          </ac:spMkLst>
        </pc:spChg>
        <pc:spChg chg="mod">
          <ac:chgData name="Pamela Fox" userId="05c421f6-d446-4f2a-8ee0-1060b47b1543" providerId="ADAL" clId="{A1C87BB0-6648-D64C-A9F1-214AFC6DBC13}" dt="2024-08-20T21:02:38.913" v="2486" actId="207"/>
          <ac:spMkLst>
            <pc:docMk/>
            <pc:sldMk cId="1478443319" sldId="320"/>
            <ac:spMk id="36" creationId="{68E64544-9A86-ADA9-06B1-9AD60E02351F}"/>
          </ac:spMkLst>
        </pc:spChg>
      </pc:sldChg>
      <pc:sldChg chg="modSp mod">
        <pc:chgData name="Pamela Fox" userId="05c421f6-d446-4f2a-8ee0-1060b47b1543" providerId="ADAL" clId="{A1C87BB0-6648-D64C-A9F1-214AFC6DBC13}" dt="2024-08-20T00:14:11.853" v="121" actId="20577"/>
        <pc:sldMkLst>
          <pc:docMk/>
          <pc:sldMk cId="4100305181" sldId="2147479497"/>
        </pc:sldMkLst>
        <pc:spChg chg="mod">
          <ac:chgData name="Pamela Fox" userId="05c421f6-d446-4f2a-8ee0-1060b47b1543" providerId="ADAL" clId="{A1C87BB0-6648-D64C-A9F1-214AFC6DBC13}" dt="2024-08-20T00:14:11.853" v="121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 del mod">
        <pc:chgData name="Pamela Fox" userId="05c421f6-d446-4f2a-8ee0-1060b47b1543" providerId="ADAL" clId="{A1C87BB0-6648-D64C-A9F1-214AFC6DBC13}" dt="2024-08-20T17:09:08.512" v="1511" actId="2696"/>
        <pc:sldMkLst>
          <pc:docMk/>
          <pc:sldMk cId="232665288" sldId="2147479498"/>
        </pc:sldMkLst>
        <pc:spChg chg="mod">
          <ac:chgData name="Pamela Fox" userId="05c421f6-d446-4f2a-8ee0-1060b47b1543" providerId="ADAL" clId="{A1C87BB0-6648-D64C-A9F1-214AFC6DBC13}" dt="2024-08-20T00:24:58.878" v="734" actId="20577"/>
          <ac:spMkLst>
            <pc:docMk/>
            <pc:sldMk cId="232665288" sldId="2147479498"/>
            <ac:spMk id="6" creationId="{00000000-0000-0000-0000-000000000000}"/>
          </ac:spMkLst>
        </pc:spChg>
        <pc:spChg chg="mod">
          <ac:chgData name="Pamela Fox" userId="05c421f6-d446-4f2a-8ee0-1060b47b1543" providerId="ADAL" clId="{A1C87BB0-6648-D64C-A9F1-214AFC6DBC13}" dt="2024-08-20T00:24:47.583" v="669" actId="20577"/>
          <ac:spMkLst>
            <pc:docMk/>
            <pc:sldMk cId="232665288" sldId="2147479498"/>
            <ac:spMk id="17" creationId="{00000000-0000-0000-0000-000000000000}"/>
          </ac:spMkLst>
        </pc:spChg>
      </pc:sldChg>
      <pc:sldChg chg="del">
        <pc:chgData name="Pamela Fox" userId="05c421f6-d446-4f2a-8ee0-1060b47b1543" providerId="ADAL" clId="{A1C87BB0-6648-D64C-A9F1-214AFC6DBC13}" dt="2024-08-20T18:12:10.955" v="1776" actId="2696"/>
        <pc:sldMkLst>
          <pc:docMk/>
          <pc:sldMk cId="1155581143" sldId="2147479499"/>
        </pc:sldMkLst>
      </pc:sldChg>
      <pc:sldChg chg="del">
        <pc:chgData name="Pamela Fox" userId="05c421f6-d446-4f2a-8ee0-1060b47b1543" providerId="ADAL" clId="{A1C87BB0-6648-D64C-A9F1-214AFC6DBC13}" dt="2024-08-20T18:12:11.019" v="1793" actId="2696"/>
        <pc:sldMkLst>
          <pc:docMk/>
          <pc:sldMk cId="4015317989" sldId="2147479500"/>
        </pc:sldMkLst>
      </pc:sldChg>
      <pc:sldChg chg="del">
        <pc:chgData name="Pamela Fox" userId="05c421f6-d446-4f2a-8ee0-1060b47b1543" providerId="ADAL" clId="{A1C87BB0-6648-D64C-A9F1-214AFC6DBC13}" dt="2024-08-20T18:12:10.961" v="1778" actId="2696"/>
        <pc:sldMkLst>
          <pc:docMk/>
          <pc:sldMk cId="1409802525" sldId="2147479501"/>
        </pc:sldMkLst>
      </pc:sldChg>
      <pc:sldChg chg="del">
        <pc:chgData name="Pamela Fox" userId="05c421f6-d446-4f2a-8ee0-1060b47b1543" providerId="ADAL" clId="{A1C87BB0-6648-D64C-A9F1-214AFC6DBC13}" dt="2024-08-20T18:12:10.987" v="1786" actId="2696"/>
        <pc:sldMkLst>
          <pc:docMk/>
          <pc:sldMk cId="128951492" sldId="2147479502"/>
        </pc:sldMkLst>
      </pc:sldChg>
      <pc:sldChg chg="del">
        <pc:chgData name="Pamela Fox" userId="05c421f6-d446-4f2a-8ee0-1060b47b1543" providerId="ADAL" clId="{A1C87BB0-6648-D64C-A9F1-214AFC6DBC13}" dt="2024-08-20T18:12:10.964" v="1779" actId="2696"/>
        <pc:sldMkLst>
          <pc:docMk/>
          <pc:sldMk cId="2646423119" sldId="2147479503"/>
        </pc:sldMkLst>
      </pc:sldChg>
      <pc:sldChg chg="del">
        <pc:chgData name="Pamela Fox" userId="05c421f6-d446-4f2a-8ee0-1060b47b1543" providerId="ADAL" clId="{A1C87BB0-6648-D64C-A9F1-214AFC6DBC13}" dt="2024-08-20T18:12:11.077" v="1802" actId="2696"/>
        <pc:sldMkLst>
          <pc:docMk/>
          <pc:sldMk cId="520742474" sldId="2147479504"/>
        </pc:sldMkLst>
      </pc:sldChg>
      <pc:sldChg chg="del">
        <pc:chgData name="Pamela Fox" userId="05c421f6-d446-4f2a-8ee0-1060b47b1543" providerId="ADAL" clId="{A1C87BB0-6648-D64C-A9F1-214AFC6DBC13}" dt="2024-08-20T18:12:11.029" v="1798" actId="2696"/>
        <pc:sldMkLst>
          <pc:docMk/>
          <pc:sldMk cId="999596977" sldId="2147479505"/>
        </pc:sldMkLst>
      </pc:sldChg>
      <pc:sldChg chg="del">
        <pc:chgData name="Pamela Fox" userId="05c421f6-d446-4f2a-8ee0-1060b47b1543" providerId="ADAL" clId="{A1C87BB0-6648-D64C-A9F1-214AFC6DBC13}" dt="2024-08-20T18:12:11.025" v="1796" actId="2696"/>
        <pc:sldMkLst>
          <pc:docMk/>
          <pc:sldMk cId="362669437" sldId="2147479506"/>
        </pc:sldMkLst>
      </pc:sldChg>
      <pc:sldChg chg="del">
        <pc:chgData name="Pamela Fox" userId="05c421f6-d446-4f2a-8ee0-1060b47b1543" providerId="ADAL" clId="{A1C87BB0-6648-D64C-A9F1-214AFC6DBC13}" dt="2024-08-20T18:12:10.981" v="1783" actId="2696"/>
        <pc:sldMkLst>
          <pc:docMk/>
          <pc:sldMk cId="2818648923" sldId="2147479507"/>
        </pc:sldMkLst>
      </pc:sldChg>
      <pc:sldChg chg="del">
        <pc:chgData name="Pamela Fox" userId="05c421f6-d446-4f2a-8ee0-1060b47b1543" providerId="ADAL" clId="{A1C87BB0-6648-D64C-A9F1-214AFC6DBC13}" dt="2024-08-20T18:12:10.978" v="1782" actId="2696"/>
        <pc:sldMkLst>
          <pc:docMk/>
          <pc:sldMk cId="1897816885" sldId="2147479508"/>
        </pc:sldMkLst>
      </pc:sldChg>
      <pc:sldChg chg="del">
        <pc:chgData name="Pamela Fox" userId="05c421f6-d446-4f2a-8ee0-1060b47b1543" providerId="ADAL" clId="{A1C87BB0-6648-D64C-A9F1-214AFC6DBC13}" dt="2024-08-20T18:12:11.007" v="1791" actId="2696"/>
        <pc:sldMkLst>
          <pc:docMk/>
          <pc:sldMk cId="1880757510" sldId="2147479509"/>
        </pc:sldMkLst>
      </pc:sldChg>
      <pc:sldChg chg="del">
        <pc:chgData name="Pamela Fox" userId="05c421f6-d446-4f2a-8ee0-1060b47b1543" providerId="ADAL" clId="{A1C87BB0-6648-D64C-A9F1-214AFC6DBC13}" dt="2024-08-20T18:12:10.985" v="1785" actId="2696"/>
        <pc:sldMkLst>
          <pc:docMk/>
          <pc:sldMk cId="264440782" sldId="2147479510"/>
        </pc:sldMkLst>
      </pc:sldChg>
      <pc:sldChg chg="del">
        <pc:chgData name="Pamela Fox" userId="05c421f6-d446-4f2a-8ee0-1060b47b1543" providerId="ADAL" clId="{A1C87BB0-6648-D64C-A9F1-214AFC6DBC13}" dt="2024-08-20T18:12:10.958" v="1777" actId="2696"/>
        <pc:sldMkLst>
          <pc:docMk/>
          <pc:sldMk cId="2899114434" sldId="2147479511"/>
        </pc:sldMkLst>
      </pc:sldChg>
      <pc:sldChg chg="del">
        <pc:chgData name="Pamela Fox" userId="05c421f6-d446-4f2a-8ee0-1060b47b1543" providerId="ADAL" clId="{A1C87BB0-6648-D64C-A9F1-214AFC6DBC13}" dt="2024-08-20T18:12:11.030" v="1799" actId="2696"/>
        <pc:sldMkLst>
          <pc:docMk/>
          <pc:sldMk cId="188447189" sldId="2147479512"/>
        </pc:sldMkLst>
      </pc:sldChg>
      <pc:sldChg chg="del">
        <pc:chgData name="Pamela Fox" userId="05c421f6-d446-4f2a-8ee0-1060b47b1543" providerId="ADAL" clId="{A1C87BB0-6648-D64C-A9F1-214AFC6DBC13}" dt="2024-08-20T18:12:11.009" v="1792" actId="2696"/>
        <pc:sldMkLst>
          <pc:docMk/>
          <pc:sldMk cId="2238355401" sldId="2147479513"/>
        </pc:sldMkLst>
      </pc:sldChg>
      <pc:sldChg chg="del">
        <pc:chgData name="Pamela Fox" userId="05c421f6-d446-4f2a-8ee0-1060b47b1543" providerId="ADAL" clId="{A1C87BB0-6648-D64C-A9F1-214AFC6DBC13}" dt="2024-08-20T18:12:11.027" v="1797" actId="2696"/>
        <pc:sldMkLst>
          <pc:docMk/>
          <pc:sldMk cId="992094046" sldId="2147479514"/>
        </pc:sldMkLst>
      </pc:sldChg>
      <pc:sldChg chg="del">
        <pc:chgData name="Pamela Fox" userId="05c421f6-d446-4f2a-8ee0-1060b47b1543" providerId="ADAL" clId="{A1C87BB0-6648-D64C-A9F1-214AFC6DBC13}" dt="2024-08-20T18:12:10.975" v="1781" actId="2696"/>
        <pc:sldMkLst>
          <pc:docMk/>
          <pc:sldMk cId="2929235630" sldId="2147479515"/>
        </pc:sldMkLst>
      </pc:sldChg>
      <pc:sldChg chg="del">
        <pc:chgData name="Pamela Fox" userId="05c421f6-d446-4f2a-8ee0-1060b47b1543" providerId="ADAL" clId="{A1C87BB0-6648-D64C-A9F1-214AFC6DBC13}" dt="2024-08-20T18:12:11.003" v="1789" actId="2696"/>
        <pc:sldMkLst>
          <pc:docMk/>
          <pc:sldMk cId="680403334" sldId="2147479517"/>
        </pc:sldMkLst>
      </pc:sldChg>
      <pc:sldChg chg="del">
        <pc:chgData name="Pamela Fox" userId="05c421f6-d446-4f2a-8ee0-1060b47b1543" providerId="ADAL" clId="{A1C87BB0-6648-D64C-A9F1-214AFC6DBC13}" dt="2024-08-20T18:12:11.021" v="1794" actId="2696"/>
        <pc:sldMkLst>
          <pc:docMk/>
          <pc:sldMk cId="3985778547" sldId="2147479518"/>
        </pc:sldMkLst>
      </pc:sldChg>
      <pc:sldChg chg="del">
        <pc:chgData name="Pamela Fox" userId="05c421f6-d446-4f2a-8ee0-1060b47b1543" providerId="ADAL" clId="{A1C87BB0-6648-D64C-A9F1-214AFC6DBC13}" dt="2024-08-20T18:12:10.992" v="1788" actId="2696"/>
        <pc:sldMkLst>
          <pc:docMk/>
          <pc:sldMk cId="3290045411" sldId="2147479519"/>
        </pc:sldMkLst>
      </pc:sldChg>
      <pc:sldChg chg="del">
        <pc:chgData name="Pamela Fox" userId="05c421f6-d446-4f2a-8ee0-1060b47b1543" providerId="ADAL" clId="{A1C87BB0-6648-D64C-A9F1-214AFC6DBC13}" dt="2024-08-20T18:12:11.005" v="1790" actId="2696"/>
        <pc:sldMkLst>
          <pc:docMk/>
          <pc:sldMk cId="3701936818" sldId="2147479520"/>
        </pc:sldMkLst>
      </pc:sldChg>
      <pc:sldChg chg="del">
        <pc:chgData name="Pamela Fox" userId="05c421f6-d446-4f2a-8ee0-1060b47b1543" providerId="ADAL" clId="{A1C87BB0-6648-D64C-A9F1-214AFC6DBC13}" dt="2024-08-20T18:12:11.022" v="1795" actId="2696"/>
        <pc:sldMkLst>
          <pc:docMk/>
          <pc:sldMk cId="60104168" sldId="2147479521"/>
        </pc:sldMkLst>
      </pc:sldChg>
      <pc:sldChg chg="del">
        <pc:chgData name="Pamela Fox" userId="05c421f6-d446-4f2a-8ee0-1060b47b1543" providerId="ADAL" clId="{A1C87BB0-6648-D64C-A9F1-214AFC6DBC13}" dt="2024-08-20T18:12:10.989" v="1787" actId="2696"/>
        <pc:sldMkLst>
          <pc:docMk/>
          <pc:sldMk cId="99522444" sldId="2147479522"/>
        </pc:sldMkLst>
      </pc:sldChg>
      <pc:sldChg chg="del">
        <pc:chgData name="Pamela Fox" userId="05c421f6-d446-4f2a-8ee0-1060b47b1543" providerId="ADAL" clId="{A1C87BB0-6648-D64C-A9F1-214AFC6DBC13}" dt="2024-08-20T18:12:10.983" v="1784" actId="2696"/>
        <pc:sldMkLst>
          <pc:docMk/>
          <pc:sldMk cId="782770375" sldId="2147479526"/>
        </pc:sldMkLst>
      </pc:sldChg>
      <pc:sldChg chg="modSp mod">
        <pc:chgData name="Pamela Fox" userId="05c421f6-d446-4f2a-8ee0-1060b47b1543" providerId="ADAL" clId="{A1C87BB0-6648-D64C-A9F1-214AFC6DBC13}" dt="2024-08-20T00:13:49.870" v="31" actId="20577"/>
        <pc:sldMkLst>
          <pc:docMk/>
          <pc:sldMk cId="3845718885" sldId="2147479530"/>
        </pc:sldMkLst>
        <pc:spChg chg="mod">
          <ac:chgData name="Pamela Fox" userId="05c421f6-d446-4f2a-8ee0-1060b47b1543" providerId="ADAL" clId="{A1C87BB0-6648-D64C-A9F1-214AFC6DBC13}" dt="2024-08-20T00:13:49.870" v="31" actId="20577"/>
          <ac:spMkLst>
            <pc:docMk/>
            <pc:sldMk cId="3845718885" sldId="2147479530"/>
            <ac:spMk id="2" creationId="{AAC9597F-E851-7BC8-2461-D5ADA7025EB3}"/>
          </ac:spMkLst>
        </pc:spChg>
      </pc:sldChg>
      <pc:sldChg chg="del">
        <pc:chgData name="Pamela Fox" userId="05c421f6-d446-4f2a-8ee0-1060b47b1543" providerId="ADAL" clId="{A1C87BB0-6648-D64C-A9F1-214AFC6DBC13}" dt="2024-08-20T18:12:11.070" v="1801" actId="2696"/>
        <pc:sldMkLst>
          <pc:docMk/>
          <pc:sldMk cId="2895965745" sldId="2147479539"/>
        </pc:sldMkLst>
      </pc:sldChg>
      <pc:sldChg chg="del">
        <pc:chgData name="Pamela Fox" userId="05c421f6-d446-4f2a-8ee0-1060b47b1543" providerId="ADAL" clId="{A1C87BB0-6648-D64C-A9F1-214AFC6DBC13}" dt="2024-08-20T18:12:11.032" v="1800" actId="2696"/>
        <pc:sldMkLst>
          <pc:docMk/>
          <pc:sldMk cId="2923959522" sldId="2147479553"/>
        </pc:sldMkLst>
      </pc:sldChg>
      <pc:sldChg chg="del">
        <pc:chgData name="Pamela Fox" userId="05c421f6-d446-4f2a-8ee0-1060b47b1543" providerId="ADAL" clId="{A1C87BB0-6648-D64C-A9F1-214AFC6DBC13}" dt="2024-08-20T18:12:10.966" v="1780" actId="2696"/>
        <pc:sldMkLst>
          <pc:docMk/>
          <pc:sldMk cId="2652966807" sldId="2147479554"/>
        </pc:sldMkLst>
      </pc:sldChg>
      <pc:sldChg chg="del">
        <pc:chgData name="Pamela Fox" userId="05c421f6-d446-4f2a-8ee0-1060b47b1543" providerId="ADAL" clId="{A1C87BB0-6648-D64C-A9F1-214AFC6DBC13}" dt="2024-08-20T18:12:11.087" v="1803" actId="2696"/>
        <pc:sldMkLst>
          <pc:docMk/>
          <pc:sldMk cId="2477383309" sldId="2147479555"/>
        </pc:sldMkLst>
      </pc:sldChg>
      <pc:sldChg chg="addSp delSp modSp add mod setBg">
        <pc:chgData name="Pamela Fox" userId="05c421f6-d446-4f2a-8ee0-1060b47b1543" providerId="ADAL" clId="{A1C87BB0-6648-D64C-A9F1-214AFC6DBC13}" dt="2024-08-20T00:15:14.169" v="169" actId="478"/>
        <pc:sldMkLst>
          <pc:docMk/>
          <pc:sldMk cId="1160458995" sldId="2147479556"/>
        </pc:sldMkLst>
        <pc:spChg chg="mod">
          <ac:chgData name="Pamela Fox" userId="05c421f6-d446-4f2a-8ee0-1060b47b1543" providerId="ADAL" clId="{A1C87BB0-6648-D64C-A9F1-214AFC6DBC13}" dt="2024-08-20T00:15:04.484" v="167" actId="20577"/>
          <ac:spMkLst>
            <pc:docMk/>
            <pc:sldMk cId="1160458995" sldId="2147479556"/>
            <ac:spMk id="2" creationId="{0256B6AA-9757-A00F-0DD4-030B190EC80E}"/>
          </ac:spMkLst>
        </pc:spChg>
        <pc:spChg chg="del">
          <ac:chgData name="Pamela Fox" userId="05c421f6-d446-4f2a-8ee0-1060b47b1543" providerId="ADAL" clId="{A1C87BB0-6648-D64C-A9F1-214AFC6DBC13}" dt="2024-08-20T00:15:06.204" v="168" actId="478"/>
          <ac:spMkLst>
            <pc:docMk/>
            <pc:sldMk cId="1160458995" sldId="2147479556"/>
            <ac:spMk id="3" creationId="{4F1E6A63-9E76-A417-5354-B66BFDF1B10E}"/>
          </ac:spMkLst>
        </pc:spChg>
        <pc:spChg chg="add del mod">
          <ac:chgData name="Pamela Fox" userId="05c421f6-d446-4f2a-8ee0-1060b47b1543" providerId="ADAL" clId="{A1C87BB0-6648-D64C-A9F1-214AFC6DBC13}" dt="2024-08-20T00:15:14.169" v="169" actId="478"/>
          <ac:spMkLst>
            <pc:docMk/>
            <pc:sldMk cId="1160458995" sldId="2147479556"/>
            <ac:spMk id="5" creationId="{1D26D410-A4E8-AED1-61C5-1D5DBA801EA7}"/>
          </ac:spMkLst>
        </pc:spChg>
      </pc:sldChg>
      <pc:sldChg chg="add del setBg">
        <pc:chgData name="Pamela Fox" userId="05c421f6-d446-4f2a-8ee0-1060b47b1543" providerId="ADAL" clId="{A1C87BB0-6648-D64C-A9F1-214AFC6DBC13}" dt="2024-08-20T00:14:50.920" v="123"/>
        <pc:sldMkLst>
          <pc:docMk/>
          <pc:sldMk cId="2252176780" sldId="2147479556"/>
        </pc:sldMkLst>
      </pc:sldChg>
      <pc:sldChg chg="addSp delSp modSp add mod">
        <pc:chgData name="Pamela Fox" userId="05c421f6-d446-4f2a-8ee0-1060b47b1543" providerId="ADAL" clId="{A1C87BB0-6648-D64C-A9F1-214AFC6DBC13}" dt="2024-08-20T00:16:44.754" v="213" actId="14100"/>
        <pc:sldMkLst>
          <pc:docMk/>
          <pc:sldMk cId="1081826779" sldId="2147479557"/>
        </pc:sldMkLst>
        <pc:spChg chg="add mod">
          <ac:chgData name="Pamela Fox" userId="05c421f6-d446-4f2a-8ee0-1060b47b1543" providerId="ADAL" clId="{A1C87BB0-6648-D64C-A9F1-214AFC6DBC13}" dt="2024-08-20T00:16:23.609" v="206"/>
          <ac:spMkLst>
            <pc:docMk/>
            <pc:sldMk cId="1081826779" sldId="2147479557"/>
            <ac:spMk id="2" creationId="{BB02EF8E-3740-72BF-31B0-FE40B56E8549}"/>
          </ac:spMkLst>
        </pc:spChg>
        <pc:spChg chg="add mod">
          <ac:chgData name="Pamela Fox" userId="05c421f6-d446-4f2a-8ee0-1060b47b1543" providerId="ADAL" clId="{A1C87BB0-6648-D64C-A9F1-214AFC6DBC13}" dt="2024-08-20T00:16:25.637" v="208"/>
          <ac:spMkLst>
            <pc:docMk/>
            <pc:sldMk cId="1081826779" sldId="2147479557"/>
            <ac:spMk id="3" creationId="{9BF28886-13DF-9C5F-5B67-B3ACB5BD3C6E}"/>
          </ac:spMkLst>
        </pc:spChg>
        <pc:spChg chg="add del mod">
          <ac:chgData name="Pamela Fox" userId="05c421f6-d446-4f2a-8ee0-1060b47b1543" providerId="ADAL" clId="{A1C87BB0-6648-D64C-A9F1-214AFC6DBC13}" dt="2024-08-20T00:16:37.137" v="211" actId="478"/>
          <ac:spMkLst>
            <pc:docMk/>
            <pc:sldMk cId="1081826779" sldId="2147479557"/>
            <ac:spMk id="5" creationId="{68592F8E-FE2C-1913-7673-B320662FFEE5}"/>
          </ac:spMkLst>
        </pc:spChg>
        <pc:spChg chg="del">
          <ac:chgData name="Pamela Fox" userId="05c421f6-d446-4f2a-8ee0-1060b47b1543" providerId="ADAL" clId="{A1C87BB0-6648-D64C-A9F1-214AFC6DBC13}" dt="2024-08-20T00:16:34.765" v="209" actId="478"/>
          <ac:spMkLst>
            <pc:docMk/>
            <pc:sldMk cId="1081826779" sldId="2147479557"/>
            <ac:spMk id="6" creationId="{6EB2890D-B90C-6689-F8EB-320352876B69}"/>
          </ac:spMkLst>
        </pc:spChg>
        <pc:spChg chg="add mod">
          <ac:chgData name="Pamela Fox" userId="05c421f6-d446-4f2a-8ee0-1060b47b1543" providerId="ADAL" clId="{A1C87BB0-6648-D64C-A9F1-214AFC6DBC13}" dt="2024-08-20T00:16:42.183" v="212" actId="207"/>
          <ac:spMkLst>
            <pc:docMk/>
            <pc:sldMk cId="1081826779" sldId="2147479557"/>
            <ac:spMk id="7" creationId="{328C1B86-0A95-CE10-57FE-88019B4F56C1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9" creationId="{0069FCD0-722B-BFC3-3DB0-1A96E64FA86F}"/>
          </ac:spMkLst>
        </pc:spChg>
        <pc:spChg chg="add mod">
          <ac:chgData name="Pamela Fox" userId="05c421f6-d446-4f2a-8ee0-1060b47b1543" providerId="ADAL" clId="{A1C87BB0-6648-D64C-A9F1-214AFC6DBC13}" dt="2024-08-20T00:16:44.754" v="213" actId="14100"/>
          <ac:spMkLst>
            <pc:docMk/>
            <pc:sldMk cId="1081826779" sldId="2147479557"/>
            <ac:spMk id="10" creationId="{4FEBA17A-39FB-4073-6005-B1A1539C9C9F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2" creationId="{4637164C-6504-1838-5E7A-E2FFCC3DF888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3" creationId="{4FA55233-C027-3813-0376-F283096BF6AF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5" creationId="{A87B118D-4877-5EA9-1461-138D1CF81578}"/>
          </ac:spMkLst>
        </pc:spChg>
        <pc:spChg chg="mod">
          <ac:chgData name="Pamela Fox" userId="05c421f6-d446-4f2a-8ee0-1060b47b1543" providerId="ADAL" clId="{A1C87BB0-6648-D64C-A9F1-214AFC6DBC13}" dt="2024-08-20T00:16:18.824" v="204" actId="20577"/>
          <ac:spMkLst>
            <pc:docMk/>
            <pc:sldMk cId="1081826779" sldId="2147479557"/>
            <ac:spMk id="17" creationId="{5E634B16-AFA3-359D-6FDE-B3F5D4C49C3F}"/>
          </ac:spMkLst>
        </pc:spChg>
        <pc:picChg chg="add mod">
          <ac:chgData name="Pamela Fox" userId="05c421f6-d446-4f2a-8ee0-1060b47b1543" providerId="ADAL" clId="{A1C87BB0-6648-D64C-A9F1-214AFC6DBC13}" dt="2024-08-20T00:16:35.020" v="210"/>
          <ac:picMkLst>
            <pc:docMk/>
            <pc:sldMk cId="1081826779" sldId="2147479557"/>
            <ac:picMk id="8" creationId="{0475A0C4-1E84-1BDC-D39A-973FDA357D15}"/>
          </ac:picMkLst>
        </pc:picChg>
        <pc:cxnChg chg="add mod">
          <ac:chgData name="Pamela Fox" userId="05c421f6-d446-4f2a-8ee0-1060b47b1543" providerId="ADAL" clId="{A1C87BB0-6648-D64C-A9F1-214AFC6DBC13}" dt="2024-08-20T00:16:35.020" v="210"/>
          <ac:cxnSpMkLst>
            <pc:docMk/>
            <pc:sldMk cId="1081826779" sldId="2147479557"/>
            <ac:cxnSpMk id="11" creationId="{FA7E5606-2BD8-CD5E-2F22-64CBB2B2B211}"/>
          </ac:cxnSpMkLst>
        </pc:cxnChg>
        <pc:cxnChg chg="add mod">
          <ac:chgData name="Pamela Fox" userId="05c421f6-d446-4f2a-8ee0-1060b47b1543" providerId="ADAL" clId="{A1C87BB0-6648-D64C-A9F1-214AFC6DBC13}" dt="2024-08-20T00:16:35.020" v="210"/>
          <ac:cxnSpMkLst>
            <pc:docMk/>
            <pc:sldMk cId="1081826779" sldId="2147479557"/>
            <ac:cxnSpMk id="14" creationId="{9F8B7F85-2EC8-504F-B7F3-916306021AE6}"/>
          </ac:cxnSpMkLst>
        </pc:cxnChg>
      </pc:sldChg>
      <pc:sldChg chg="addSp delSp modSp new mod">
        <pc:chgData name="Pamela Fox" userId="05c421f6-d446-4f2a-8ee0-1060b47b1543" providerId="ADAL" clId="{A1C87BB0-6648-D64C-A9F1-214AFC6DBC13}" dt="2024-08-20T23:04:08.668" v="4295" actId="20577"/>
        <pc:sldMkLst>
          <pc:docMk/>
          <pc:sldMk cId="3567385353" sldId="2147479558"/>
        </pc:sldMkLst>
        <pc:spChg chg="mod">
          <ac:chgData name="Pamela Fox" userId="05c421f6-d446-4f2a-8ee0-1060b47b1543" providerId="ADAL" clId="{A1C87BB0-6648-D64C-A9F1-214AFC6DBC13}" dt="2024-08-20T23:04:08.668" v="4295" actId="20577"/>
          <ac:spMkLst>
            <pc:docMk/>
            <pc:sldMk cId="3567385353" sldId="2147479558"/>
            <ac:spMk id="2" creationId="{E8CF1EAA-10F3-66C1-A0E9-1638CEF294E8}"/>
          </ac:spMkLst>
        </pc:spChg>
        <pc:spChg chg="del">
          <ac:chgData name="Pamela Fox" userId="05c421f6-d446-4f2a-8ee0-1060b47b1543" providerId="ADAL" clId="{A1C87BB0-6648-D64C-A9F1-214AFC6DBC13}" dt="2024-08-20T00:17:04.543" v="235" actId="478"/>
          <ac:spMkLst>
            <pc:docMk/>
            <pc:sldMk cId="3567385353" sldId="2147479558"/>
            <ac:spMk id="3" creationId="{1EEA0D47-6389-F795-2991-5D40E8B3B875}"/>
          </ac:spMkLst>
        </pc:spChg>
        <pc:graphicFrameChg chg="add mod modGraphic">
          <ac:chgData name="Pamela Fox" userId="05c421f6-d446-4f2a-8ee0-1060b47b1543" providerId="ADAL" clId="{A1C87BB0-6648-D64C-A9F1-214AFC6DBC13}" dt="2024-08-20T23:04:03.307" v="4273" actId="2165"/>
          <ac:graphicFrameMkLst>
            <pc:docMk/>
            <pc:sldMk cId="3567385353" sldId="2147479558"/>
            <ac:graphicFrameMk id="4" creationId="{E0BB6109-1ECD-4064-3B3B-394BDC6B9601}"/>
          </ac:graphicFrameMkLst>
        </pc:graphicFrameChg>
      </pc:sldChg>
      <pc:sldChg chg="addSp delSp modSp new mod">
        <pc:chgData name="Pamela Fox" userId="05c421f6-d446-4f2a-8ee0-1060b47b1543" providerId="ADAL" clId="{A1C87BB0-6648-D64C-A9F1-214AFC6DBC13}" dt="2024-08-20T00:17:53.436" v="245" actId="478"/>
        <pc:sldMkLst>
          <pc:docMk/>
          <pc:sldMk cId="3910325947" sldId="2147479559"/>
        </pc:sldMkLst>
        <pc:spChg chg="mod">
          <ac:chgData name="Pamela Fox" userId="05c421f6-d446-4f2a-8ee0-1060b47b1543" providerId="ADAL" clId="{A1C87BB0-6648-D64C-A9F1-214AFC6DBC13}" dt="2024-08-20T00:17:41.564" v="241" actId="207"/>
          <ac:spMkLst>
            <pc:docMk/>
            <pc:sldMk cId="3910325947" sldId="2147479559"/>
            <ac:spMk id="2" creationId="{7E33B698-85CF-8836-9B59-6C0A79EDF4D0}"/>
          </ac:spMkLst>
        </pc:spChg>
        <pc:spChg chg="del">
          <ac:chgData name="Pamela Fox" userId="05c421f6-d446-4f2a-8ee0-1060b47b1543" providerId="ADAL" clId="{A1C87BB0-6648-D64C-A9F1-214AFC6DBC13}" dt="2024-08-20T00:17:53.436" v="245" actId="478"/>
          <ac:spMkLst>
            <pc:docMk/>
            <pc:sldMk cId="3910325947" sldId="2147479559"/>
            <ac:spMk id="3" creationId="{EBB1DCA5-8E36-47FB-82C1-E157CB3470F0}"/>
          </ac:spMkLst>
        </pc:spChg>
        <pc:spChg chg="add mod">
          <ac:chgData name="Pamela Fox" userId="05c421f6-d446-4f2a-8ee0-1060b47b1543" providerId="ADAL" clId="{A1C87BB0-6648-D64C-A9F1-214AFC6DBC13}" dt="2024-08-20T00:17:51.784" v="244" actId="207"/>
          <ac:spMkLst>
            <pc:docMk/>
            <pc:sldMk cId="3910325947" sldId="2147479559"/>
            <ac:spMk id="4" creationId="{E96F5908-60C7-5E94-B1B8-2537B6E803E6}"/>
          </ac:spMkLst>
        </pc:spChg>
        <pc:spChg chg="add mod">
          <ac:chgData name="Pamela Fox" userId="05c421f6-d446-4f2a-8ee0-1060b47b1543" providerId="ADAL" clId="{A1C87BB0-6648-D64C-A9F1-214AFC6DBC13}" dt="2024-08-20T00:17:48.988" v="243" actId="207"/>
          <ac:spMkLst>
            <pc:docMk/>
            <pc:sldMk cId="3910325947" sldId="2147479559"/>
            <ac:spMk id="6" creationId="{9C4553D0-63CC-200A-B9AD-9C1811DBA7A5}"/>
          </ac:spMkLst>
        </pc:spChg>
        <pc:picChg chg="add mod">
          <ac:chgData name="Pamela Fox" userId="05c421f6-d446-4f2a-8ee0-1060b47b1543" providerId="ADAL" clId="{A1C87BB0-6648-D64C-A9F1-214AFC6DBC13}" dt="2024-08-20T00:17:46.535" v="242"/>
          <ac:picMkLst>
            <pc:docMk/>
            <pc:sldMk cId="3910325947" sldId="2147479559"/>
            <ac:picMk id="5" creationId="{58D385A0-82A1-FB84-F4B8-ACDA82EB940E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00:18:21.745" v="298" actId="207"/>
        <pc:sldMkLst>
          <pc:docMk/>
          <pc:sldMk cId="1373500171" sldId="2147479560"/>
        </pc:sldMkLst>
        <pc:spChg chg="mod">
          <ac:chgData name="Pamela Fox" userId="05c421f6-d446-4f2a-8ee0-1060b47b1543" providerId="ADAL" clId="{A1C87BB0-6648-D64C-A9F1-214AFC6DBC13}" dt="2024-08-20T00:18:10.132" v="295" actId="20577"/>
          <ac:spMkLst>
            <pc:docMk/>
            <pc:sldMk cId="1373500171" sldId="2147479560"/>
            <ac:spMk id="2" creationId="{469A4CBB-E7FD-50E7-8223-81174E4B060A}"/>
          </ac:spMkLst>
        </pc:spChg>
        <pc:spChg chg="del">
          <ac:chgData name="Pamela Fox" userId="05c421f6-d446-4f2a-8ee0-1060b47b1543" providerId="ADAL" clId="{A1C87BB0-6648-D64C-A9F1-214AFC6DBC13}" dt="2024-08-20T00:18:16.458" v="296" actId="478"/>
          <ac:spMkLst>
            <pc:docMk/>
            <pc:sldMk cId="1373500171" sldId="2147479560"/>
            <ac:spMk id="4" creationId="{44B593CC-AF24-1E91-8899-0A54ED4D487D}"/>
          </ac:spMkLst>
        </pc:spChg>
        <pc:spChg chg="del">
          <ac:chgData name="Pamela Fox" userId="05c421f6-d446-4f2a-8ee0-1060b47b1543" providerId="ADAL" clId="{A1C87BB0-6648-D64C-A9F1-214AFC6DBC13}" dt="2024-08-20T00:18:16.458" v="296" actId="478"/>
          <ac:spMkLst>
            <pc:docMk/>
            <pc:sldMk cId="1373500171" sldId="2147479560"/>
            <ac:spMk id="6" creationId="{4D710BFB-C5AB-3F14-62BA-36632F74F1CA}"/>
          </ac:spMkLst>
        </pc:spChg>
        <pc:spChg chg="add mod">
          <ac:chgData name="Pamela Fox" userId="05c421f6-d446-4f2a-8ee0-1060b47b1543" providerId="ADAL" clId="{A1C87BB0-6648-D64C-A9F1-214AFC6DBC13}" dt="2024-08-20T00:18:21.745" v="298" actId="207"/>
          <ac:spMkLst>
            <pc:docMk/>
            <pc:sldMk cId="1373500171" sldId="2147479560"/>
            <ac:spMk id="7" creationId="{07C71B9D-7FAD-BD90-9AA6-395C86D64DFB}"/>
          </ac:spMkLst>
        </pc:spChg>
        <pc:picChg chg="add mod">
          <ac:chgData name="Pamela Fox" userId="05c421f6-d446-4f2a-8ee0-1060b47b1543" providerId="ADAL" clId="{A1C87BB0-6648-D64C-A9F1-214AFC6DBC13}" dt="2024-08-20T00:18:16.917" v="297"/>
          <ac:picMkLst>
            <pc:docMk/>
            <pc:sldMk cId="1373500171" sldId="2147479560"/>
            <ac:picMk id="3" creationId="{2AB115D8-C680-7624-D21B-61EC54A97144}"/>
          </ac:picMkLst>
        </pc:picChg>
        <pc:picChg chg="del">
          <ac:chgData name="Pamela Fox" userId="05c421f6-d446-4f2a-8ee0-1060b47b1543" providerId="ADAL" clId="{A1C87BB0-6648-D64C-A9F1-214AFC6DBC13}" dt="2024-08-20T00:18:16.458" v="296" actId="478"/>
          <ac:picMkLst>
            <pc:docMk/>
            <pc:sldMk cId="1373500171" sldId="2147479560"/>
            <ac:picMk id="5" creationId="{6D05DC96-DDED-1B6F-78BD-1C15B0600888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00:19:12.848" v="310" actId="207"/>
        <pc:sldMkLst>
          <pc:docMk/>
          <pc:sldMk cId="3002424863" sldId="2147479561"/>
        </pc:sldMkLst>
        <pc:spChg chg="mod">
          <ac:chgData name="Pamela Fox" userId="05c421f6-d446-4f2a-8ee0-1060b47b1543" providerId="ADAL" clId="{A1C87BB0-6648-D64C-A9F1-214AFC6DBC13}" dt="2024-08-20T00:18:32.809" v="306" actId="20577"/>
          <ac:spMkLst>
            <pc:docMk/>
            <pc:sldMk cId="3002424863" sldId="2147479561"/>
            <ac:spMk id="2" creationId="{82178912-4C94-4F82-1E41-04F4FA6716E5}"/>
          </ac:spMkLst>
        </pc:spChg>
        <pc:spChg chg="add mod">
          <ac:chgData name="Pamela Fox" userId="05c421f6-d446-4f2a-8ee0-1060b47b1543" providerId="ADAL" clId="{A1C87BB0-6648-D64C-A9F1-214AFC6DBC13}" dt="2024-08-20T00:19:12.848" v="310" actId="207"/>
          <ac:spMkLst>
            <pc:docMk/>
            <pc:sldMk cId="3002424863" sldId="2147479561"/>
            <ac:spMk id="4" creationId="{7FBBE396-E68D-0F66-2101-2BB508221210}"/>
          </ac:spMkLst>
        </pc:spChg>
        <pc:spChg chg="add mod">
          <ac:chgData name="Pamela Fox" userId="05c421f6-d446-4f2a-8ee0-1060b47b1543" providerId="ADAL" clId="{A1C87BB0-6648-D64C-A9F1-214AFC6DBC13}" dt="2024-08-20T00:19:06.665" v="308"/>
          <ac:spMkLst>
            <pc:docMk/>
            <pc:sldMk cId="3002424863" sldId="2147479561"/>
            <ac:spMk id="5" creationId="{91D2CF9B-D36F-66EE-ED5D-21C948944628}"/>
          </ac:spMkLst>
        </pc:spChg>
        <pc:spChg chg="del">
          <ac:chgData name="Pamela Fox" userId="05c421f6-d446-4f2a-8ee0-1060b47b1543" providerId="ADAL" clId="{A1C87BB0-6648-D64C-A9F1-214AFC6DBC13}" dt="2024-08-20T00:19:02.789" v="307" actId="478"/>
          <ac:spMkLst>
            <pc:docMk/>
            <pc:sldMk cId="3002424863" sldId="2147479561"/>
            <ac:spMk id="7" creationId="{67B987D7-7C55-F29D-C1F3-10E94454F944}"/>
          </ac:spMkLst>
        </pc:spChg>
        <pc:picChg chg="del">
          <ac:chgData name="Pamela Fox" userId="05c421f6-d446-4f2a-8ee0-1060b47b1543" providerId="ADAL" clId="{A1C87BB0-6648-D64C-A9F1-214AFC6DBC13}" dt="2024-08-20T00:19:02.789" v="307" actId="478"/>
          <ac:picMkLst>
            <pc:docMk/>
            <pc:sldMk cId="3002424863" sldId="2147479561"/>
            <ac:picMk id="3" creationId="{B1415B91-4E21-88F6-FEC6-D062C173ECA7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00:19:29.411" v="337"/>
        <pc:sldMkLst>
          <pc:docMk/>
          <pc:sldMk cId="1227044768" sldId="2147479562"/>
        </pc:sldMkLst>
        <pc:spChg chg="mod">
          <ac:chgData name="Pamela Fox" userId="05c421f6-d446-4f2a-8ee0-1060b47b1543" providerId="ADAL" clId="{A1C87BB0-6648-D64C-A9F1-214AFC6DBC13}" dt="2024-08-20T00:19:23.504" v="335" actId="20577"/>
          <ac:spMkLst>
            <pc:docMk/>
            <pc:sldMk cId="1227044768" sldId="2147479562"/>
            <ac:spMk id="2" creationId="{3E885372-CD8F-B374-CBC4-7E4DF6A7E8D9}"/>
          </ac:spMkLst>
        </pc:spChg>
        <pc:spChg chg="del">
          <ac:chgData name="Pamela Fox" userId="05c421f6-d446-4f2a-8ee0-1060b47b1543" providerId="ADAL" clId="{A1C87BB0-6648-D64C-A9F1-214AFC6DBC13}" dt="2024-08-20T00:19:24.675" v="336" actId="478"/>
          <ac:spMkLst>
            <pc:docMk/>
            <pc:sldMk cId="1227044768" sldId="2147479562"/>
            <ac:spMk id="3" creationId="{1F718AE1-0E29-DC65-9D46-2CD1DC44DE30}"/>
          </ac:spMkLst>
        </pc:spChg>
        <pc:spChg chg="add mod">
          <ac:chgData name="Pamela Fox" userId="05c421f6-d446-4f2a-8ee0-1060b47b1543" providerId="ADAL" clId="{A1C87BB0-6648-D64C-A9F1-214AFC6DBC13}" dt="2024-08-20T00:19:29.411" v="337"/>
          <ac:spMkLst>
            <pc:docMk/>
            <pc:sldMk cId="1227044768" sldId="2147479562"/>
            <ac:spMk id="5" creationId="{142BFC27-F98E-6320-6F3A-E5F87A66BA7A}"/>
          </ac:spMkLst>
        </pc:spChg>
        <pc:spChg chg="add mod">
          <ac:chgData name="Pamela Fox" userId="05c421f6-d446-4f2a-8ee0-1060b47b1543" providerId="ADAL" clId="{A1C87BB0-6648-D64C-A9F1-214AFC6DBC13}" dt="2024-08-20T00:19:29.411" v="337"/>
          <ac:spMkLst>
            <pc:docMk/>
            <pc:sldMk cId="1227044768" sldId="2147479562"/>
            <ac:spMk id="7" creationId="{9D2599D5-A292-A0F5-A911-23B17BEFFF2C}"/>
          </ac:spMkLst>
        </pc:spChg>
        <pc:picChg chg="add mod">
          <ac:chgData name="Pamela Fox" userId="05c421f6-d446-4f2a-8ee0-1060b47b1543" providerId="ADAL" clId="{A1C87BB0-6648-D64C-A9F1-214AFC6DBC13}" dt="2024-08-20T00:19:29.411" v="337"/>
          <ac:picMkLst>
            <pc:docMk/>
            <pc:sldMk cId="1227044768" sldId="2147479562"/>
            <ac:picMk id="4" creationId="{FA35325C-C4C4-74B2-F90A-03973B84A3B5}"/>
          </ac:picMkLst>
        </pc:picChg>
        <pc:picChg chg="add mod">
          <ac:chgData name="Pamela Fox" userId="05c421f6-d446-4f2a-8ee0-1060b47b1543" providerId="ADAL" clId="{A1C87BB0-6648-D64C-A9F1-214AFC6DBC13}" dt="2024-08-20T00:19:29.411" v="337"/>
          <ac:picMkLst>
            <pc:docMk/>
            <pc:sldMk cId="1227044768" sldId="2147479562"/>
            <ac:picMk id="6" creationId="{7DA938E5-DADD-6D71-7A04-BDE9370D90DC}"/>
          </ac:picMkLst>
        </pc:picChg>
      </pc:sldChg>
      <pc:sldChg chg="addSp delSp modSp new mod modAnim">
        <pc:chgData name="Pamela Fox" userId="05c421f6-d446-4f2a-8ee0-1060b47b1543" providerId="ADAL" clId="{A1C87BB0-6648-D64C-A9F1-214AFC6DBC13}" dt="2024-08-20T00:20:05.483" v="374" actId="207"/>
        <pc:sldMkLst>
          <pc:docMk/>
          <pc:sldMk cId="3167078625" sldId="2147479563"/>
        </pc:sldMkLst>
        <pc:spChg chg="mod">
          <ac:chgData name="Pamela Fox" userId="05c421f6-d446-4f2a-8ee0-1060b47b1543" providerId="ADAL" clId="{A1C87BB0-6648-D64C-A9F1-214AFC6DBC13}" dt="2024-08-20T00:19:38.735" v="369" actId="20577"/>
          <ac:spMkLst>
            <pc:docMk/>
            <pc:sldMk cId="3167078625" sldId="2147479563"/>
            <ac:spMk id="2" creationId="{D73EB628-F4A4-4E21-DE13-764CE4C371A7}"/>
          </ac:spMkLst>
        </pc:spChg>
        <pc:spChg chg="del">
          <ac:chgData name="Pamela Fox" userId="05c421f6-d446-4f2a-8ee0-1060b47b1543" providerId="ADAL" clId="{A1C87BB0-6648-D64C-A9F1-214AFC6DBC13}" dt="2024-08-20T00:19:40.286" v="370" actId="478"/>
          <ac:spMkLst>
            <pc:docMk/>
            <pc:sldMk cId="3167078625" sldId="2147479563"/>
            <ac:spMk id="3" creationId="{39055F20-9674-52D6-F6E5-85AAC6A6944D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4" creationId="{A71F7A9A-6907-64FC-E184-C1266B7EE644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5" creationId="{CEFA74BB-4BB4-04B1-427D-8B6AD8EE1B58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6" creationId="{E4DCDC2E-E057-304A-7122-9E9ED03D4304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7" creationId="{6A40BFD6-DB0D-0DEE-0706-E0BA0E2685A6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8" creationId="{E2D70E4D-04F6-5532-A2A8-4DE368953321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9" creationId="{1285C98B-FD8F-0F35-E7C7-58A7B3484656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0" creationId="{3901C97C-2C2B-8BB9-3252-AC53CAF9165C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1" creationId="{759E6AA4-622A-A8A1-CC37-0EC61B518638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2" creationId="{01D74813-CDD7-1453-A136-394CE246F6D1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3" creationId="{F9410189-7DEF-20F2-2181-DBC41782EEF3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4" creationId="{94491569-7471-7F28-A5CE-73CE5999CE43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5" creationId="{465F82BC-8C5B-4B15-0176-CF7457DD994B}"/>
          </ac:spMkLst>
        </pc:spChg>
      </pc:sldChg>
      <pc:sldChg chg="modSp add mod">
        <pc:chgData name="Pamela Fox" userId="05c421f6-d446-4f2a-8ee0-1060b47b1543" providerId="ADAL" clId="{A1C87BB0-6648-D64C-A9F1-214AFC6DBC13}" dt="2024-08-20T00:20:18.022" v="406" actId="20577"/>
        <pc:sldMkLst>
          <pc:docMk/>
          <pc:sldMk cId="1803744161" sldId="2147479564"/>
        </pc:sldMkLst>
        <pc:spChg chg="mod">
          <ac:chgData name="Pamela Fox" userId="05c421f6-d446-4f2a-8ee0-1060b47b1543" providerId="ADAL" clId="{A1C87BB0-6648-D64C-A9F1-214AFC6DBC13}" dt="2024-08-20T00:20:18.022" v="406" actId="20577"/>
          <ac:spMkLst>
            <pc:docMk/>
            <pc:sldMk cId="1803744161" sldId="2147479564"/>
            <ac:spMk id="2" creationId="{372A723E-F152-7654-BCD8-3FF717803D10}"/>
          </ac:spMkLst>
        </pc:spChg>
      </pc:sldChg>
      <pc:sldChg chg="addSp delSp modSp add mod ord delAnim modAnim">
        <pc:chgData name="Pamela Fox" userId="05c421f6-d446-4f2a-8ee0-1060b47b1543" providerId="ADAL" clId="{A1C87BB0-6648-D64C-A9F1-214AFC6DBC13}" dt="2024-08-20T00:20:44.759" v="413"/>
        <pc:sldMkLst>
          <pc:docMk/>
          <pc:sldMk cId="858110609" sldId="2147479565"/>
        </pc:sldMkLst>
        <pc:spChg chg="mod">
          <ac:chgData name="Pamela Fox" userId="05c421f6-d446-4f2a-8ee0-1060b47b1543" providerId="ADAL" clId="{A1C87BB0-6648-D64C-A9F1-214AFC6DBC13}" dt="2024-08-20T00:20:38.075" v="412" actId="207"/>
          <ac:spMkLst>
            <pc:docMk/>
            <pc:sldMk cId="858110609" sldId="2147479565"/>
            <ac:spMk id="2" creationId="{3C8D0D85-49E0-546C-1957-2C3B1B1880DF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" creationId="{3B32986C-E1E0-B672-51DB-17D9FBFB73B3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4" creationId="{E99D255F-D1C9-3634-B96D-94D7EB5D088E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5" creationId="{AFBCA02E-1C22-EF8E-7438-9B9F7C957F63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6" creationId="{4B34A2D6-C6C6-167E-0DA1-1D906F35A0E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7" creationId="{13EA6E02-71B9-513B-9F40-A8517023C4E0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8" creationId="{D8C25B71-57A6-717E-32A4-EBB4FA17D44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9" creationId="{0A1D93DD-7040-90AC-5DD8-DC623138EBCC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0" creationId="{4B6D3F70-2B4D-A406-2FAB-0139486A7AEC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1" creationId="{FD009DF3-880B-5E26-D0D0-78D80FFD9050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2" creationId="{44734B53-EA18-2B53-2A6D-106C048576B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3" creationId="{010417E2-82D7-9DE1-DB37-44DE89C10B5A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4" creationId="{3A404BBB-1506-670A-513D-E2F806457D5B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5" creationId="{5C4321DA-6454-16BE-20F9-412D00BBB2A8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7" creationId="{5B3EB23B-6307-C7E4-502F-1516FC83C8A1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8" creationId="{2CD8FEEC-3DF9-9465-14C4-26889A13D7CB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9" creationId="{3C580CDC-C1B6-0D9A-56C1-698942308ECD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1" creationId="{23A8EBE2-6AD9-8DCF-FE47-2F068C157347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2" creationId="{A3D3C999-FE47-0D28-2C7B-27CB3568ADEE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4" creationId="{AFF3F464-E7AC-1290-C912-7172645DB7A6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5" creationId="{627C13D3-54B7-1D66-88DF-6F22D8A82E7F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7" creationId="{0F586DB3-3783-1740-99CF-B79B28F8AD87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0" creationId="{9F42EBF4-18FF-7842-6375-8420BC139F3D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2" creationId="{AC474ED7-8B5F-250D-AC31-772712B100E4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3" creationId="{FF3287C1-B856-81BE-7622-436BCAABE3C4}"/>
          </ac:spMkLst>
        </pc:spChg>
        <pc:grpChg chg="add 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23" creationId="{88307A12-D5E4-8433-C08A-79709E5A2215}"/>
          </ac:grpSpMkLst>
        </pc:grpChg>
        <pc:grpChg chg="add 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28" creationId="{8C4C0D4D-B687-C5BD-C08E-5D8EEA2B0264}"/>
          </ac:grpSpMkLst>
        </pc:grpChg>
        <pc:grpChg chg="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31" creationId="{D639F50A-443D-1082-1B71-0C27CADBD3AC}"/>
          </ac:grpSpMkLst>
        </pc:grp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16" creationId="{95ECDBF3-0AF3-C538-1684-DA59D944F8AF}"/>
          </ac:picMkLst>
        </pc:pic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0" creationId="{58489EEB-F1DC-B61B-BFBA-4C51EA57B6E9}"/>
          </ac:picMkLst>
        </pc:pic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6" creationId="{2AAFD11C-607C-62F9-E89F-2C6D58D41C31}"/>
          </ac:picMkLst>
        </pc:picChg>
        <pc:picChg chg="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9" creationId="{5C47DACF-227F-7727-C68F-25C9F98998E8}"/>
          </ac:picMkLst>
        </pc:picChg>
      </pc:sldChg>
      <pc:sldChg chg="addSp delSp modSp add mod delAnim">
        <pc:chgData name="Pamela Fox" userId="05c421f6-d446-4f2a-8ee0-1060b47b1543" providerId="ADAL" clId="{A1C87BB0-6648-D64C-A9F1-214AFC6DBC13}" dt="2024-08-20T00:21:23.805" v="443"/>
        <pc:sldMkLst>
          <pc:docMk/>
          <pc:sldMk cId="933560322" sldId="2147479566"/>
        </pc:sldMkLst>
        <pc:spChg chg="mod">
          <ac:chgData name="Pamela Fox" userId="05c421f6-d446-4f2a-8ee0-1060b47b1543" providerId="ADAL" clId="{A1C87BB0-6648-D64C-A9F1-214AFC6DBC13}" dt="2024-08-20T00:21:09.596" v="438" actId="20577"/>
          <ac:spMkLst>
            <pc:docMk/>
            <pc:sldMk cId="933560322" sldId="2147479566"/>
            <ac:spMk id="2" creationId="{2ECCF752-FD9E-750F-7C8C-36303FF70915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3" creationId="{79E11001-8CCD-107F-236A-10ACE06E8BE0}"/>
          </ac:spMkLst>
        </pc:spChg>
        <pc:spChg chg="add mod">
          <ac:chgData name="Pamela Fox" userId="05c421f6-d446-4f2a-8ee0-1060b47b1543" providerId="ADAL" clId="{A1C87BB0-6648-D64C-A9F1-214AFC6DBC13}" dt="2024-08-20T00:21:23.805" v="443"/>
          <ac:spMkLst>
            <pc:docMk/>
            <pc:sldMk cId="933560322" sldId="2147479566"/>
            <ac:spMk id="6" creationId="{E395D061-1D0B-74EA-182C-EDD9EC9DEABC}"/>
          </ac:spMkLst>
        </pc:spChg>
        <pc:spChg chg="add mod">
          <ac:chgData name="Pamela Fox" userId="05c421f6-d446-4f2a-8ee0-1060b47b1543" providerId="ADAL" clId="{A1C87BB0-6648-D64C-A9F1-214AFC6DBC13}" dt="2024-08-20T00:21:23.805" v="443"/>
          <ac:spMkLst>
            <pc:docMk/>
            <pc:sldMk cId="933560322" sldId="2147479566"/>
            <ac:spMk id="7" creationId="{B00BAE0D-6F33-9D69-47B0-E2E5F20BFAF5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7" creationId="{009212E5-1BB7-7783-BD2C-5BD335AC3F6C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8" creationId="{1B210C00-29B8-789F-F804-DBF04F393A99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9" creationId="{A563DA4B-3A09-EAEC-9A8E-7BA00686ECB4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1" creationId="{BF08E284-75A4-BF96-9C19-CF0CD859E8EF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2" creationId="{86E22EB5-D7E7-3D41-6D01-2B6900D83473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7" creationId="{9065DA85-90FD-87BE-E6E8-5B973446667F}"/>
          </ac:spMkLst>
        </pc:spChg>
        <pc:spChg chg="del topLvl">
          <ac:chgData name="Pamela Fox" userId="05c421f6-d446-4f2a-8ee0-1060b47b1543" providerId="ADAL" clId="{A1C87BB0-6648-D64C-A9F1-214AFC6DBC13}" dt="2024-08-20T00:21:20.758" v="440" actId="478"/>
          <ac:spMkLst>
            <pc:docMk/>
            <pc:sldMk cId="933560322" sldId="2147479566"/>
            <ac:spMk id="30" creationId="{E522C84A-5085-6A43-536A-B8C3806869EC}"/>
          </ac:spMkLst>
        </pc:spChg>
        <pc:spChg chg="mod">
          <ac:chgData name="Pamela Fox" userId="05c421f6-d446-4f2a-8ee0-1060b47b1543" providerId="ADAL" clId="{A1C87BB0-6648-D64C-A9F1-214AFC6DBC13}" dt="2024-08-20T00:21:22.237" v="441" actId="20577"/>
          <ac:spMkLst>
            <pc:docMk/>
            <pc:sldMk cId="933560322" sldId="2147479566"/>
            <ac:spMk id="33" creationId="{7957ABF6-ACEB-55E6-B1BF-FBEF0B576417}"/>
          </ac:spMkLst>
        </pc:spChg>
        <pc:grpChg chg="del">
          <ac:chgData name="Pamela Fox" userId="05c421f6-d446-4f2a-8ee0-1060b47b1543" providerId="ADAL" clId="{A1C87BB0-6648-D64C-A9F1-214AFC6DBC13}" dt="2024-08-20T00:21:17.893" v="439" actId="478"/>
          <ac:grpSpMkLst>
            <pc:docMk/>
            <pc:sldMk cId="933560322" sldId="2147479566"/>
            <ac:grpSpMk id="23" creationId="{0F62DCFA-10DA-3A13-14EF-DD2B48D5A9A5}"/>
          </ac:grpSpMkLst>
        </pc:grpChg>
        <pc:grpChg chg="del">
          <ac:chgData name="Pamela Fox" userId="05c421f6-d446-4f2a-8ee0-1060b47b1543" providerId="ADAL" clId="{A1C87BB0-6648-D64C-A9F1-214AFC6DBC13}" dt="2024-08-20T00:21:20.758" v="440" actId="478"/>
          <ac:grpSpMkLst>
            <pc:docMk/>
            <pc:sldMk cId="933560322" sldId="2147479566"/>
            <ac:grpSpMk id="28" creationId="{2962C979-C26A-B714-016B-91B0A2657BC2}"/>
          </ac:grpSpMkLst>
        </pc:grpChg>
        <pc:grpChg chg="del topLvl">
          <ac:chgData name="Pamela Fox" userId="05c421f6-d446-4f2a-8ee0-1060b47b1543" providerId="ADAL" clId="{A1C87BB0-6648-D64C-A9F1-214AFC6DBC13}" dt="2024-08-20T00:21:23.475" v="442" actId="478"/>
          <ac:grpSpMkLst>
            <pc:docMk/>
            <pc:sldMk cId="933560322" sldId="2147479566"/>
            <ac:grpSpMk id="31" creationId="{12CCD16C-7AA1-8A1E-673B-870B562E2020}"/>
          </ac:grpSpMkLst>
        </pc:grpChg>
        <pc:picChg chg="add mod">
          <ac:chgData name="Pamela Fox" userId="05c421f6-d446-4f2a-8ee0-1060b47b1543" providerId="ADAL" clId="{A1C87BB0-6648-D64C-A9F1-214AFC6DBC13}" dt="2024-08-20T00:21:23.805" v="443"/>
          <ac:picMkLst>
            <pc:docMk/>
            <pc:sldMk cId="933560322" sldId="2147479566"/>
            <ac:picMk id="4" creationId="{81B2EDB2-F638-A7BE-87D0-75DC9CF21EFB}"/>
          </ac:picMkLst>
        </pc:picChg>
        <pc:picChg chg="add mod">
          <ac:chgData name="Pamela Fox" userId="05c421f6-d446-4f2a-8ee0-1060b47b1543" providerId="ADAL" clId="{A1C87BB0-6648-D64C-A9F1-214AFC6DBC13}" dt="2024-08-20T00:21:23.805" v="443"/>
          <ac:picMkLst>
            <pc:docMk/>
            <pc:sldMk cId="933560322" sldId="2147479566"/>
            <ac:picMk id="5" creationId="{167C5233-B4D3-1795-274D-35402B3ED32A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16" creationId="{8B28277A-E4E3-FD23-1ADB-C8994F74FC5B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20" creationId="{6586B758-8A97-D76E-DA76-C869AF3A7DE5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26" creationId="{1A97B695-4D71-5F1A-F636-883FB3283126}"/>
          </ac:picMkLst>
        </pc:picChg>
        <pc:picChg chg="del">
          <ac:chgData name="Pamela Fox" userId="05c421f6-d446-4f2a-8ee0-1060b47b1543" providerId="ADAL" clId="{A1C87BB0-6648-D64C-A9F1-214AFC6DBC13}" dt="2024-08-20T00:21:20.758" v="440" actId="478"/>
          <ac:picMkLst>
            <pc:docMk/>
            <pc:sldMk cId="933560322" sldId="2147479566"/>
            <ac:picMk id="29" creationId="{6FA9C162-1160-2AA7-93B5-25AA5384EA8D}"/>
          </ac:picMkLst>
        </pc:picChg>
      </pc:sldChg>
      <pc:sldChg chg="addSp delSp modSp new mod ord">
        <pc:chgData name="Pamela Fox" userId="05c421f6-d446-4f2a-8ee0-1060b47b1543" providerId="ADAL" clId="{A1C87BB0-6648-D64C-A9F1-214AFC6DBC13}" dt="2024-08-20T21:06:02.070" v="2762" actId="114"/>
        <pc:sldMkLst>
          <pc:docMk/>
          <pc:sldMk cId="2072758822" sldId="2147479567"/>
        </pc:sldMkLst>
        <pc:spChg chg="mod">
          <ac:chgData name="Pamela Fox" userId="05c421f6-d446-4f2a-8ee0-1060b47b1543" providerId="ADAL" clId="{A1C87BB0-6648-D64C-A9F1-214AFC6DBC13}" dt="2024-08-20T00:21:32.113" v="459" actId="20577"/>
          <ac:spMkLst>
            <pc:docMk/>
            <pc:sldMk cId="2072758822" sldId="2147479567"/>
            <ac:spMk id="2" creationId="{C8BAAB0B-EFA6-6DA4-D5CD-C81739DCCBB8}"/>
          </ac:spMkLst>
        </pc:spChg>
        <pc:spChg chg="del">
          <ac:chgData name="Pamela Fox" userId="05c421f6-d446-4f2a-8ee0-1060b47b1543" providerId="ADAL" clId="{A1C87BB0-6648-D64C-A9F1-214AFC6DBC13}" dt="2024-08-20T00:21:37.175" v="460" actId="478"/>
          <ac:spMkLst>
            <pc:docMk/>
            <pc:sldMk cId="2072758822" sldId="2147479567"/>
            <ac:spMk id="3" creationId="{8342957A-0C23-B89B-90A9-B93682692742}"/>
          </ac:spMkLst>
        </pc:spChg>
        <pc:graphicFrameChg chg="add mod modGraphic">
          <ac:chgData name="Pamela Fox" userId="05c421f6-d446-4f2a-8ee0-1060b47b1543" providerId="ADAL" clId="{A1C87BB0-6648-D64C-A9F1-214AFC6DBC13}" dt="2024-08-20T21:06:02.070" v="2762" actId="114"/>
          <ac:graphicFrameMkLst>
            <pc:docMk/>
            <pc:sldMk cId="2072758822" sldId="2147479567"/>
            <ac:graphicFrameMk id="4" creationId="{B93F23C5-466A-408A-AE42-B2715437D952}"/>
          </ac:graphicFrameMkLst>
        </pc:graphicFrameChg>
      </pc:sldChg>
      <pc:sldChg chg="addSp delSp modSp add mod ord">
        <pc:chgData name="Pamela Fox" userId="05c421f6-d446-4f2a-8ee0-1060b47b1543" providerId="ADAL" clId="{A1C87BB0-6648-D64C-A9F1-214AFC6DBC13}" dt="2024-08-20T20:57:04.606" v="2393" actId="478"/>
        <pc:sldMkLst>
          <pc:docMk/>
          <pc:sldMk cId="2024054750" sldId="2147479568"/>
        </pc:sldMkLst>
        <pc:spChg chg="mod">
          <ac:chgData name="Pamela Fox" userId="05c421f6-d446-4f2a-8ee0-1060b47b1543" providerId="ADAL" clId="{A1C87BB0-6648-D64C-A9F1-214AFC6DBC13}" dt="2024-08-20T00:21:52.417" v="494" actId="20577"/>
          <ac:spMkLst>
            <pc:docMk/>
            <pc:sldMk cId="2024054750" sldId="2147479568"/>
            <ac:spMk id="2" creationId="{44FC952C-740C-4686-4AAE-0FB4BA4090B3}"/>
          </ac:spMkLst>
        </pc:spChg>
        <pc:spChg chg="add mod">
          <ac:chgData name="Pamela Fox" userId="05c421f6-d446-4f2a-8ee0-1060b47b1543" providerId="ADAL" clId="{A1C87BB0-6648-D64C-A9F1-214AFC6DBC13}" dt="2024-08-20T17:08:24.496" v="1490" actId="554"/>
          <ac:spMkLst>
            <pc:docMk/>
            <pc:sldMk cId="2024054750" sldId="2147479568"/>
            <ac:spMk id="3" creationId="{7A51926E-9A00-D910-9467-CCFAD4F0CB5D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6" creationId="{45AB5D8F-11C0-2E2D-0BA8-701A999B6E36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7" creationId="{F102AF83-9F2A-58A3-C6B5-54B8B5B1D62B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8" creationId="{C5397A72-4D9C-F05B-C898-2B94C7A14E7D}"/>
          </ac:spMkLst>
        </pc:spChg>
        <pc:spChg chg="add mod">
          <ac:chgData name="Pamela Fox" userId="05c421f6-d446-4f2a-8ee0-1060b47b1543" providerId="ADAL" clId="{A1C87BB0-6648-D64C-A9F1-214AFC6DBC13}" dt="2024-08-20T20:55:00.696" v="2335" actId="13926"/>
          <ac:spMkLst>
            <pc:docMk/>
            <pc:sldMk cId="2024054750" sldId="2147479568"/>
            <ac:spMk id="10" creationId="{5484D106-2CD1-170B-7F26-26FA58C5EFC6}"/>
          </ac:spMkLst>
        </pc:spChg>
        <pc:spChg chg="add del mod">
          <ac:chgData name="Pamela Fox" userId="05c421f6-d446-4f2a-8ee0-1060b47b1543" providerId="ADAL" clId="{A1C87BB0-6648-D64C-A9F1-214AFC6DBC13}" dt="2024-08-20T20:57:04.606" v="2393" actId="478"/>
          <ac:spMkLst>
            <pc:docMk/>
            <pc:sldMk cId="2024054750" sldId="2147479568"/>
            <ac:spMk id="11" creationId="{0A85C2D3-CCEA-A150-5AC1-F44F33F32D6E}"/>
          </ac:spMkLst>
        </pc:spChg>
        <pc:spChg chg="add del mod">
          <ac:chgData name="Pamela Fox" userId="05c421f6-d446-4f2a-8ee0-1060b47b1543" providerId="ADAL" clId="{A1C87BB0-6648-D64C-A9F1-214AFC6DBC13}" dt="2024-08-20T17:08:00.414" v="1482" actId="478"/>
          <ac:spMkLst>
            <pc:docMk/>
            <pc:sldMk cId="2024054750" sldId="2147479568"/>
            <ac:spMk id="12" creationId="{38B6117A-4B74-FD98-C580-11FCE2ABD2DC}"/>
          </ac:spMkLst>
        </pc:spChg>
        <pc:spChg chg="add mod">
          <ac:chgData name="Pamela Fox" userId="05c421f6-d446-4f2a-8ee0-1060b47b1543" providerId="ADAL" clId="{A1C87BB0-6648-D64C-A9F1-214AFC6DBC13}" dt="2024-08-20T17:08:27.198" v="1491" actId="1076"/>
          <ac:spMkLst>
            <pc:docMk/>
            <pc:sldMk cId="2024054750" sldId="2147479568"/>
            <ac:spMk id="14" creationId="{573197C4-4926-ECFC-3A32-64F839CD97CF}"/>
          </ac:spMkLst>
        </pc:spChg>
        <pc:graphicFrameChg chg="del">
          <ac:chgData name="Pamela Fox" userId="05c421f6-d446-4f2a-8ee0-1060b47b1543" providerId="ADAL" clId="{A1C87BB0-6648-D64C-A9F1-214AFC6DBC13}" dt="2024-08-20T00:21:53.857" v="495" actId="478"/>
          <ac:graphicFrameMkLst>
            <pc:docMk/>
            <pc:sldMk cId="2024054750" sldId="2147479568"/>
            <ac:graphicFrameMk id="4" creationId="{4613B84E-50BF-C7EA-087B-90E77693E373}"/>
          </ac:graphicFrameMkLst>
        </pc:graphicFrameChg>
        <pc:picChg chg="add del mod modCrop">
          <ac:chgData name="Pamela Fox" userId="05c421f6-d446-4f2a-8ee0-1060b47b1543" providerId="ADAL" clId="{A1C87BB0-6648-D64C-A9F1-214AFC6DBC13}" dt="2024-08-20T20:55:29.169" v="2341" actId="732"/>
          <ac:picMkLst>
            <pc:docMk/>
            <pc:sldMk cId="2024054750" sldId="2147479568"/>
            <ac:picMk id="4" creationId="{FAE33AC1-6BF8-2794-F932-9DABF08AC8E2}"/>
          </ac:picMkLst>
        </pc:picChg>
        <pc:cxnChg chg="add mod">
          <ac:chgData name="Pamela Fox" userId="05c421f6-d446-4f2a-8ee0-1060b47b1543" providerId="ADAL" clId="{A1C87BB0-6648-D64C-A9F1-214AFC6DBC13}" dt="2024-08-20T00:21:58.306" v="496"/>
          <ac:cxnSpMkLst>
            <pc:docMk/>
            <pc:sldMk cId="2024054750" sldId="2147479568"/>
            <ac:cxnSpMk id="5" creationId="{74809AE0-243F-F767-D348-CB24A0913F1D}"/>
          </ac:cxnSpMkLst>
        </pc:cxnChg>
      </pc:sldChg>
      <pc:sldChg chg="addSp delSp modSp new mod ord">
        <pc:chgData name="Pamela Fox" userId="05c421f6-d446-4f2a-8ee0-1060b47b1543" providerId="ADAL" clId="{A1C87BB0-6648-D64C-A9F1-214AFC6DBC13}" dt="2024-08-20T23:05:20.780" v="4296" actId="113"/>
        <pc:sldMkLst>
          <pc:docMk/>
          <pc:sldMk cId="318933219" sldId="2147479569"/>
        </pc:sldMkLst>
        <pc:spChg chg="mod">
          <ac:chgData name="Pamela Fox" userId="05c421f6-d446-4f2a-8ee0-1060b47b1543" providerId="ADAL" clId="{A1C87BB0-6648-D64C-A9F1-214AFC6DBC13}" dt="2024-08-20T00:22:38.443" v="525" actId="20577"/>
          <ac:spMkLst>
            <pc:docMk/>
            <pc:sldMk cId="318933219" sldId="2147479569"/>
            <ac:spMk id="2" creationId="{80E5BAD1-C52E-F5B0-E94A-DEB912F074FD}"/>
          </ac:spMkLst>
        </pc:spChg>
        <pc:spChg chg="del">
          <ac:chgData name="Pamela Fox" userId="05c421f6-d446-4f2a-8ee0-1060b47b1543" providerId="ADAL" clId="{A1C87BB0-6648-D64C-A9F1-214AFC6DBC13}" dt="2024-08-20T00:22:44.454" v="526" actId="478"/>
          <ac:spMkLst>
            <pc:docMk/>
            <pc:sldMk cId="318933219" sldId="2147479569"/>
            <ac:spMk id="3" creationId="{D1A4F76F-9A52-3E81-6118-CF1473BB454E}"/>
          </ac:spMkLst>
        </pc:spChg>
        <pc:spChg chg="add mod">
          <ac:chgData name="Pamela Fox" userId="05c421f6-d446-4f2a-8ee0-1060b47b1543" providerId="ADAL" clId="{A1C87BB0-6648-D64C-A9F1-214AFC6DBC13}" dt="2024-08-20T20:55:35.935" v="2350" actId="20577"/>
          <ac:spMkLst>
            <pc:docMk/>
            <pc:sldMk cId="318933219" sldId="2147479569"/>
            <ac:spMk id="5" creationId="{41CD183A-65A1-CBC9-956B-FA45BE5E6780}"/>
          </ac:spMkLst>
        </pc:spChg>
        <pc:spChg chg="add mod">
          <ac:chgData name="Pamela Fox" userId="05c421f6-d446-4f2a-8ee0-1060b47b1543" providerId="ADAL" clId="{A1C87BB0-6648-D64C-A9F1-214AFC6DBC13}" dt="2024-08-20T23:05:20.780" v="4296" actId="113"/>
          <ac:spMkLst>
            <pc:docMk/>
            <pc:sldMk cId="318933219" sldId="2147479569"/>
            <ac:spMk id="6" creationId="{13717051-8B37-E235-432F-4C25FDD60742}"/>
          </ac:spMkLst>
        </pc:spChg>
        <pc:picChg chg="add mod">
          <ac:chgData name="Pamela Fox" userId="05c421f6-d446-4f2a-8ee0-1060b47b1543" providerId="ADAL" clId="{A1C87BB0-6648-D64C-A9F1-214AFC6DBC13}" dt="2024-08-20T00:22:44.788" v="527"/>
          <ac:picMkLst>
            <pc:docMk/>
            <pc:sldMk cId="318933219" sldId="2147479569"/>
            <ac:picMk id="4" creationId="{D51C9CE8-397E-25B8-5092-E8D7AF044A32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20:55:22.314" v="2339" actId="20577"/>
        <pc:sldMkLst>
          <pc:docMk/>
          <pc:sldMk cId="1105684013" sldId="2147479570"/>
        </pc:sldMkLst>
        <pc:spChg chg="mod">
          <ac:chgData name="Pamela Fox" userId="05c421f6-d446-4f2a-8ee0-1060b47b1543" providerId="ADAL" clId="{A1C87BB0-6648-D64C-A9F1-214AFC6DBC13}" dt="2024-08-20T00:23:07.425" v="568" actId="20577"/>
          <ac:spMkLst>
            <pc:docMk/>
            <pc:sldMk cId="1105684013" sldId="2147479570"/>
            <ac:spMk id="2" creationId="{A127D278-0CCE-5C93-97DF-F13D2831D364}"/>
          </ac:spMkLst>
        </pc:spChg>
        <pc:spChg chg="add mod">
          <ac:chgData name="Pamela Fox" userId="05c421f6-d446-4f2a-8ee0-1060b47b1543" providerId="ADAL" clId="{A1C87BB0-6648-D64C-A9F1-214AFC6DBC13}" dt="2024-08-20T00:23:16.895" v="571" actId="207"/>
          <ac:spMkLst>
            <pc:docMk/>
            <pc:sldMk cId="1105684013" sldId="2147479570"/>
            <ac:spMk id="3" creationId="{A330BDB5-831F-A28F-23F6-395992A07DEE}"/>
          </ac:spMkLst>
        </pc:spChg>
        <pc:spChg chg="del">
          <ac:chgData name="Pamela Fox" userId="05c421f6-d446-4f2a-8ee0-1060b47b1543" providerId="ADAL" clId="{A1C87BB0-6648-D64C-A9F1-214AFC6DBC13}" dt="2024-08-20T00:23:22.347" v="572" actId="478"/>
          <ac:spMkLst>
            <pc:docMk/>
            <pc:sldMk cId="1105684013" sldId="2147479570"/>
            <ac:spMk id="5" creationId="{2C4D6E4E-D2C2-78ED-3957-4EC9B07EBDA8}"/>
          </ac:spMkLst>
        </pc:spChg>
        <pc:spChg chg="del">
          <ac:chgData name="Pamela Fox" userId="05c421f6-d446-4f2a-8ee0-1060b47b1543" providerId="ADAL" clId="{A1C87BB0-6648-D64C-A9F1-214AFC6DBC13}" dt="2024-08-20T00:23:13.419" v="569" actId="478"/>
          <ac:spMkLst>
            <pc:docMk/>
            <pc:sldMk cId="1105684013" sldId="2147479570"/>
            <ac:spMk id="6" creationId="{0564017C-B734-73C7-9280-13AAFD6C7B62}"/>
          </ac:spMkLst>
        </pc:spChg>
        <pc:spChg chg="add mod">
          <ac:chgData name="Pamela Fox" userId="05c421f6-d446-4f2a-8ee0-1060b47b1543" providerId="ADAL" clId="{A1C87BB0-6648-D64C-A9F1-214AFC6DBC13}" dt="2024-08-20T20:55:22.314" v="2339" actId="20577"/>
          <ac:spMkLst>
            <pc:docMk/>
            <pc:sldMk cId="1105684013" sldId="2147479570"/>
            <ac:spMk id="7" creationId="{0307E495-9A20-9BE0-0F83-4F5ABD6ABB99}"/>
          </ac:spMkLst>
        </pc:spChg>
        <pc:picChg chg="del">
          <ac:chgData name="Pamela Fox" userId="05c421f6-d446-4f2a-8ee0-1060b47b1543" providerId="ADAL" clId="{A1C87BB0-6648-D64C-A9F1-214AFC6DBC13}" dt="2024-08-20T00:23:27.900" v="575" actId="478"/>
          <ac:picMkLst>
            <pc:docMk/>
            <pc:sldMk cId="1105684013" sldId="2147479570"/>
            <ac:picMk id="4" creationId="{E246FA98-BDEC-238A-0585-064167A6B947}"/>
          </ac:picMkLst>
        </pc:picChg>
        <pc:picChg chg="add mod">
          <ac:chgData name="Pamela Fox" userId="05c421f6-d446-4f2a-8ee0-1060b47b1543" providerId="ADAL" clId="{A1C87BB0-6648-D64C-A9F1-214AFC6DBC13}" dt="2024-08-20T00:23:31.519" v="577" actId="1076"/>
          <ac:picMkLst>
            <pc:docMk/>
            <pc:sldMk cId="1105684013" sldId="2147479570"/>
            <ac:picMk id="8" creationId="{2B4ED4F6-9BC0-802A-6919-E6B52915B3D0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20:12:22.976" v="2042" actId="20577"/>
        <pc:sldMkLst>
          <pc:docMk/>
          <pc:sldMk cId="109366895" sldId="2147479571"/>
        </pc:sldMkLst>
        <pc:spChg chg="mod">
          <ac:chgData name="Pamela Fox" userId="05c421f6-d446-4f2a-8ee0-1060b47b1543" providerId="ADAL" clId="{A1C87BB0-6648-D64C-A9F1-214AFC6DBC13}" dt="2024-08-20T17:20:12.641" v="1708" actId="20577"/>
          <ac:spMkLst>
            <pc:docMk/>
            <pc:sldMk cId="109366895" sldId="2147479571"/>
            <ac:spMk id="2" creationId="{ACF866C7-31BF-E0C9-1A1A-E3ADA6FA9961}"/>
          </ac:spMkLst>
        </pc:spChg>
        <pc:spChg chg="del">
          <ac:chgData name="Pamela Fox" userId="05c421f6-d446-4f2a-8ee0-1060b47b1543" providerId="ADAL" clId="{A1C87BB0-6648-D64C-A9F1-214AFC6DBC13}" dt="2024-08-20T00:24:01.381" v="622" actId="478"/>
          <ac:spMkLst>
            <pc:docMk/>
            <pc:sldMk cId="109366895" sldId="2147479571"/>
            <ac:spMk id="3" creationId="{4DECD5E5-43A4-DC49-8CEB-7DDE9C843E73}"/>
          </ac:spMkLst>
        </pc:spChg>
        <pc:spChg chg="add del mod">
          <ac:chgData name="Pamela Fox" userId="05c421f6-d446-4f2a-8ee0-1060b47b1543" providerId="ADAL" clId="{A1C87BB0-6648-D64C-A9F1-214AFC6DBC13}" dt="2024-08-20T20:10:05.746" v="2020" actId="478"/>
          <ac:spMkLst>
            <pc:docMk/>
            <pc:sldMk cId="109366895" sldId="2147479571"/>
            <ac:spMk id="3" creationId="{C03BF970-F550-E17E-BC5A-2059B77AB1D6}"/>
          </ac:spMkLst>
        </pc:spChg>
        <pc:spChg chg="add mod">
          <ac:chgData name="Pamela Fox" userId="05c421f6-d446-4f2a-8ee0-1060b47b1543" providerId="ADAL" clId="{A1C87BB0-6648-D64C-A9F1-214AFC6DBC13}" dt="2024-08-20T00:24:05.019" v="624"/>
          <ac:spMkLst>
            <pc:docMk/>
            <pc:sldMk cId="109366895" sldId="2147479571"/>
            <ac:spMk id="5" creationId="{888215FB-CE17-4D98-4B7D-FB3AB2EE6993}"/>
          </ac:spMkLst>
        </pc:spChg>
        <pc:spChg chg="add mod">
          <ac:chgData name="Pamela Fox" userId="05c421f6-d446-4f2a-8ee0-1060b47b1543" providerId="ADAL" clId="{A1C87BB0-6648-D64C-A9F1-214AFC6DBC13}" dt="2024-08-20T20:12:22.976" v="2042" actId="20577"/>
          <ac:spMkLst>
            <pc:docMk/>
            <pc:sldMk cId="109366895" sldId="2147479571"/>
            <ac:spMk id="6" creationId="{97E273F0-357E-89B4-3BA3-85980816DDA3}"/>
          </ac:spMkLst>
        </pc:spChg>
        <pc:spChg chg="del">
          <ac:chgData name="Pamela Fox" userId="05c421f6-d446-4f2a-8ee0-1060b47b1543" providerId="ADAL" clId="{A1C87BB0-6648-D64C-A9F1-214AFC6DBC13}" dt="2024-08-20T00:24:03.427" v="623" actId="478"/>
          <ac:spMkLst>
            <pc:docMk/>
            <pc:sldMk cId="109366895" sldId="2147479571"/>
            <ac:spMk id="7" creationId="{9DC9641D-3D05-A8D1-B67D-3F6A91721F0D}"/>
          </ac:spMkLst>
        </pc:spChg>
        <pc:spChg chg="add mod">
          <ac:chgData name="Pamela Fox" userId="05c421f6-d446-4f2a-8ee0-1060b47b1543" providerId="ADAL" clId="{A1C87BB0-6648-D64C-A9F1-214AFC6DBC13}" dt="2024-08-20T20:10:56.181" v="2029" actId="20577"/>
          <ac:spMkLst>
            <pc:docMk/>
            <pc:sldMk cId="109366895" sldId="2147479571"/>
            <ac:spMk id="9" creationId="{3E5EF2B1-8E36-E3FE-BD73-16800BA1DC8E}"/>
          </ac:spMkLst>
        </pc:spChg>
        <pc:picChg chg="add mod">
          <ac:chgData name="Pamela Fox" userId="05c421f6-d446-4f2a-8ee0-1060b47b1543" providerId="ADAL" clId="{A1C87BB0-6648-D64C-A9F1-214AFC6DBC13}" dt="2024-08-20T00:24:07.594" v="625" actId="1076"/>
          <ac:picMkLst>
            <pc:docMk/>
            <pc:sldMk cId="109366895" sldId="2147479571"/>
            <ac:picMk id="4" creationId="{84EC0A69-D592-3565-3C2E-5DEF00DCA02B}"/>
          </ac:picMkLst>
        </pc:picChg>
        <pc:picChg chg="del">
          <ac:chgData name="Pamela Fox" userId="05c421f6-d446-4f2a-8ee0-1060b47b1543" providerId="ADAL" clId="{A1C87BB0-6648-D64C-A9F1-214AFC6DBC13}" dt="2024-08-20T00:23:50.003" v="619" actId="478"/>
          <ac:picMkLst>
            <pc:docMk/>
            <pc:sldMk cId="109366895" sldId="2147479571"/>
            <ac:picMk id="8" creationId="{4BD6C094-A2D3-2BD0-2F7C-F00B9CB55A82}"/>
          </ac:picMkLst>
        </pc:picChg>
        <pc:picChg chg="add mod">
          <ac:chgData name="Pamela Fox" userId="05c421f6-d446-4f2a-8ee0-1060b47b1543" providerId="ADAL" clId="{A1C87BB0-6648-D64C-A9F1-214AFC6DBC13}" dt="2024-08-20T20:10:35.225" v="2024" actId="207"/>
          <ac:picMkLst>
            <pc:docMk/>
            <pc:sldMk cId="109366895" sldId="2147479571"/>
            <ac:picMk id="8" creationId="{E484D5C6-EF40-D77F-F85F-54566871147B}"/>
          </ac:picMkLst>
        </pc:picChg>
      </pc:sldChg>
      <pc:sldChg chg="modSp add mod">
        <pc:chgData name="Pamela Fox" userId="05c421f6-d446-4f2a-8ee0-1060b47b1543" providerId="ADAL" clId="{A1C87BB0-6648-D64C-A9F1-214AFC6DBC13}" dt="2024-08-20T00:24:30.972" v="654" actId="20577"/>
        <pc:sldMkLst>
          <pc:docMk/>
          <pc:sldMk cId="3459534776" sldId="2147479572"/>
        </pc:sldMkLst>
        <pc:spChg chg="mod">
          <ac:chgData name="Pamela Fox" userId="05c421f6-d446-4f2a-8ee0-1060b47b1543" providerId="ADAL" clId="{A1C87BB0-6648-D64C-A9F1-214AFC6DBC13}" dt="2024-08-20T00:24:30.972" v="654" actId="20577"/>
          <ac:spMkLst>
            <pc:docMk/>
            <pc:sldMk cId="3459534776" sldId="2147479572"/>
            <ac:spMk id="2" creationId="{B53C298F-E66F-622A-9C82-DA9FE7D74AE6}"/>
          </ac:spMkLst>
        </pc:spChg>
      </pc:sldChg>
      <pc:sldChg chg="modSp add del mod">
        <pc:chgData name="Pamela Fox" userId="05c421f6-d446-4f2a-8ee0-1060b47b1543" providerId="ADAL" clId="{A1C87BB0-6648-D64C-A9F1-214AFC6DBC13}" dt="2024-08-20T00:25:19.853" v="764" actId="2696"/>
        <pc:sldMkLst>
          <pc:docMk/>
          <pc:sldMk cId="1911422500" sldId="2147479573"/>
        </pc:sldMkLst>
        <pc:spChg chg="mod">
          <ac:chgData name="Pamela Fox" userId="05c421f6-d446-4f2a-8ee0-1060b47b1543" providerId="ADAL" clId="{A1C87BB0-6648-D64C-A9F1-214AFC6DBC13}" dt="2024-08-20T00:25:14.203" v="763" actId="20577"/>
          <ac:spMkLst>
            <pc:docMk/>
            <pc:sldMk cId="1911422500" sldId="2147479573"/>
            <ac:spMk id="2" creationId="{D436F5D5-E3ED-BD5A-26E0-258730A64CDC}"/>
          </ac:spMkLst>
        </pc:spChg>
      </pc:sldChg>
      <pc:sldChg chg="add del">
        <pc:chgData name="Pamela Fox" userId="05c421f6-d446-4f2a-8ee0-1060b47b1543" providerId="ADAL" clId="{A1C87BB0-6648-D64C-A9F1-214AFC6DBC13}" dt="2024-08-20T00:25:06.978" v="736"/>
        <pc:sldMkLst>
          <pc:docMk/>
          <pc:sldMk cId="3109181683" sldId="2147479573"/>
        </pc:sldMkLst>
      </pc:sldChg>
      <pc:sldChg chg="modSp add del mod">
        <pc:chgData name="Pamela Fox" userId="05c421f6-d446-4f2a-8ee0-1060b47b1543" providerId="ADAL" clId="{A1C87BB0-6648-D64C-A9F1-214AFC6DBC13}" dt="2024-08-20T17:09:12.227" v="1512" actId="2696"/>
        <pc:sldMkLst>
          <pc:docMk/>
          <pc:sldMk cId="3635021659" sldId="2147479573"/>
        </pc:sldMkLst>
        <pc:spChg chg="mod">
          <ac:chgData name="Pamela Fox" userId="05c421f6-d446-4f2a-8ee0-1060b47b1543" providerId="ADAL" clId="{A1C87BB0-6648-D64C-A9F1-214AFC6DBC13}" dt="2024-08-20T00:25:48.933" v="804" actId="20577"/>
          <ac:spMkLst>
            <pc:docMk/>
            <pc:sldMk cId="3635021659" sldId="2147479573"/>
            <ac:spMk id="2" creationId="{3B3FC297-E869-2DD9-1A20-66CB98D8401F}"/>
          </ac:spMkLst>
        </pc:spChg>
      </pc:sldChg>
      <pc:sldChg chg="modSp add mod">
        <pc:chgData name="Pamela Fox" userId="05c421f6-d446-4f2a-8ee0-1060b47b1543" providerId="ADAL" clId="{A1C87BB0-6648-D64C-A9F1-214AFC6DBC13}" dt="2024-08-20T16:50:03.731" v="828" actId="20577"/>
        <pc:sldMkLst>
          <pc:docMk/>
          <pc:sldMk cId="3628544028" sldId="2147479574"/>
        </pc:sldMkLst>
        <pc:spChg chg="mod">
          <ac:chgData name="Pamela Fox" userId="05c421f6-d446-4f2a-8ee0-1060b47b1543" providerId="ADAL" clId="{A1C87BB0-6648-D64C-A9F1-214AFC6DBC13}" dt="2024-08-20T16:50:03.731" v="828" actId="20577"/>
          <ac:spMkLst>
            <pc:docMk/>
            <pc:sldMk cId="3628544028" sldId="2147479574"/>
            <ac:spMk id="2" creationId="{8C9D03D1-349C-0D5B-8534-8EE6F05C7AFD}"/>
          </ac:spMkLst>
        </pc:spChg>
      </pc:sldChg>
      <pc:sldChg chg="new del">
        <pc:chgData name="Pamela Fox" userId="05c421f6-d446-4f2a-8ee0-1060b47b1543" providerId="ADAL" clId="{A1C87BB0-6648-D64C-A9F1-214AFC6DBC13}" dt="2024-08-20T16:50:10.552" v="830" actId="680"/>
        <pc:sldMkLst>
          <pc:docMk/>
          <pc:sldMk cId="14994973" sldId="2147479575"/>
        </pc:sldMkLst>
      </pc:sldChg>
      <pc:sldChg chg="modSp add mod">
        <pc:chgData name="Pamela Fox" userId="05c421f6-d446-4f2a-8ee0-1060b47b1543" providerId="ADAL" clId="{A1C87BB0-6648-D64C-A9F1-214AFC6DBC13}" dt="2024-08-20T16:51:07.376" v="1004" actId="20577"/>
        <pc:sldMkLst>
          <pc:docMk/>
          <pc:sldMk cId="1678061608" sldId="2147479575"/>
        </pc:sldMkLst>
        <pc:spChg chg="mod">
          <ac:chgData name="Pamela Fox" userId="05c421f6-d446-4f2a-8ee0-1060b47b1543" providerId="ADAL" clId="{A1C87BB0-6648-D64C-A9F1-214AFC6DBC13}" dt="2024-08-20T16:51:07.376" v="1004" actId="20577"/>
          <ac:spMkLst>
            <pc:docMk/>
            <pc:sldMk cId="1678061608" sldId="2147479575"/>
            <ac:spMk id="6" creationId="{2587475A-D491-2D36-9803-21EB83009786}"/>
          </ac:spMkLst>
        </pc:spChg>
        <pc:spChg chg="mod">
          <ac:chgData name="Pamela Fox" userId="05c421f6-d446-4f2a-8ee0-1060b47b1543" providerId="ADAL" clId="{A1C87BB0-6648-D64C-A9F1-214AFC6DBC13}" dt="2024-08-20T16:50:19.649" v="843" actId="20577"/>
          <ac:spMkLst>
            <pc:docMk/>
            <pc:sldMk cId="1678061608" sldId="2147479575"/>
            <ac:spMk id="17" creationId="{6D472B3B-9909-D812-F197-23CF16030438}"/>
          </ac:spMkLst>
        </pc:spChg>
      </pc:sldChg>
      <pc:sldChg chg="addSp delSp modSp add mod modAnim">
        <pc:chgData name="Pamela Fox" userId="05c421f6-d446-4f2a-8ee0-1060b47b1543" providerId="ADAL" clId="{A1C87BB0-6648-D64C-A9F1-214AFC6DBC13}" dt="2024-08-20T16:54:57.842" v="1020" actId="207"/>
        <pc:sldMkLst>
          <pc:docMk/>
          <pc:sldMk cId="2042921357" sldId="2147479576"/>
        </pc:sldMkLst>
        <pc:spChg chg="add del mod">
          <ac:chgData name="Pamela Fox" userId="05c421f6-d446-4f2a-8ee0-1060b47b1543" providerId="ADAL" clId="{A1C87BB0-6648-D64C-A9F1-214AFC6DBC13}" dt="2024-08-20T16:54:48.315" v="1017" actId="478"/>
          <ac:spMkLst>
            <pc:docMk/>
            <pc:sldMk cId="2042921357" sldId="2147479576"/>
            <ac:spMk id="3" creationId="{E7F9621C-8071-97C4-9E3E-79CEC7437FC0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5" creationId="{C527BB47-F420-0250-99C6-489A6A820473}"/>
          </ac:spMkLst>
        </pc:spChg>
        <pc:spChg chg="del">
          <ac:chgData name="Pamela Fox" userId="05c421f6-d446-4f2a-8ee0-1060b47b1543" providerId="ADAL" clId="{A1C87BB0-6648-D64C-A9F1-214AFC6DBC13}" dt="2024-08-20T16:53:23.954" v="1016" actId="478"/>
          <ac:spMkLst>
            <pc:docMk/>
            <pc:sldMk cId="2042921357" sldId="2147479576"/>
            <ac:spMk id="6" creationId="{22F401AA-1094-8FC2-E7C2-925EB41FFD5A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8" creationId="{169511DC-B1D6-0405-61AA-10E23FA52D77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9" creationId="{D9896074-FEE2-881A-C21B-D479F4ACFEC4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3" creationId="{AAD1BC45-5212-A548-BC28-8393336087D9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4" creationId="{7CABFDD5-0A21-D74A-8C35-E18BA49D364D}"/>
          </ac:spMkLst>
        </pc:spChg>
        <pc:spChg chg="mod">
          <ac:chgData name="Pamela Fox" userId="05c421f6-d446-4f2a-8ee0-1060b47b1543" providerId="ADAL" clId="{A1C87BB0-6648-D64C-A9F1-214AFC6DBC13}" dt="2024-08-20T16:54:54.892" v="1019" actId="207"/>
          <ac:spMkLst>
            <pc:docMk/>
            <pc:sldMk cId="2042921357" sldId="2147479576"/>
            <ac:spMk id="15" creationId="{A6B2D78D-6C58-1911-1AE6-906A69540276}"/>
          </ac:spMkLst>
        </pc:spChg>
        <pc:spChg chg="mod">
          <ac:chgData name="Pamela Fox" userId="05c421f6-d446-4f2a-8ee0-1060b47b1543" providerId="ADAL" clId="{A1C87BB0-6648-D64C-A9F1-214AFC6DBC13}" dt="2024-08-20T16:53:16.827" v="1015" actId="20577"/>
          <ac:spMkLst>
            <pc:docMk/>
            <pc:sldMk cId="2042921357" sldId="2147479576"/>
            <ac:spMk id="17" creationId="{33F7BBA0-FD05-074E-9B5C-98404044AD28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9" creationId="{E5216C34-0251-C800-B0FB-E7668C44B402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1" creationId="{A36FB2A5-D87A-A132-5F78-F00CA4A144D9}"/>
          </ac:spMkLst>
        </pc:spChg>
        <pc:spChg chg="mod">
          <ac:chgData name="Pamela Fox" userId="05c421f6-d446-4f2a-8ee0-1060b47b1543" providerId="ADAL" clId="{A1C87BB0-6648-D64C-A9F1-214AFC6DBC13}" dt="2024-08-20T16:54:57.842" v="1020" actId="207"/>
          <ac:spMkLst>
            <pc:docMk/>
            <pc:sldMk cId="2042921357" sldId="2147479576"/>
            <ac:spMk id="22" creationId="{9568C7C2-6AB0-BA23-3E8E-000A3BA632D5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4" creationId="{A7201B5E-FDE9-2382-1804-FA0AEF50BBC3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6" creationId="{F95F5DBD-5F55-CC9E-6DD3-68711114190E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7" creationId="{A4345709-49B2-0640-C2CF-398CA99B4422}"/>
          </ac:spMkLst>
        </pc:s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4" creationId="{0BD4A2FD-4C33-058B-75DA-C2AF0F3BB70C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0" creationId="{DB7646E9-CFBD-CE46-E1DA-BAB8E3BA1919}"/>
          </ac:grpSpMkLst>
        </pc:grpChg>
        <pc:grpChg chg="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1" creationId="{AC9C4F50-D6D8-01D0-49DD-EB7FCE946DE2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6" creationId="{21A5CBAB-665C-CFCD-D1B9-544F1539E5E4}"/>
          </ac:grpSpMkLst>
        </pc:grpChg>
        <pc:grpChg chg="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20" creationId="{8A4090C5-7C2F-7FEA-F0AD-B3362018EE71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23" creationId="{24AE0674-BE70-057B-BB74-0279712AC534}"/>
          </ac:grpSpMkLst>
        </pc:grp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7" creationId="{E4C95A7D-E3FC-31B2-5E0B-0E38752955C4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12" creationId="{2BBACADA-60CA-EDE3-6F99-AA0E02A74934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18" creationId="{21994CAE-508D-436C-F309-6EBD8E43D37F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25" creationId="{9AEF7BCE-2B2C-A81A-670F-8C454D91A267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16:55:30.233" v="1059" actId="20577"/>
        <pc:sldMkLst>
          <pc:docMk/>
          <pc:sldMk cId="2687002456" sldId="2147479577"/>
        </pc:sldMkLst>
        <pc:spChg chg="mod">
          <ac:chgData name="Pamela Fox" userId="05c421f6-d446-4f2a-8ee0-1060b47b1543" providerId="ADAL" clId="{A1C87BB0-6648-D64C-A9F1-214AFC6DBC13}" dt="2024-08-20T16:55:30.233" v="1059" actId="20577"/>
          <ac:spMkLst>
            <pc:docMk/>
            <pc:sldMk cId="2687002456" sldId="2147479577"/>
            <ac:spMk id="2" creationId="{4E022466-E3CC-C373-15A7-322657FF5397}"/>
          </ac:spMkLst>
        </pc:spChg>
        <pc:spChg chg="del">
          <ac:chgData name="Pamela Fox" userId="05c421f6-d446-4f2a-8ee0-1060b47b1543" providerId="ADAL" clId="{A1C87BB0-6648-D64C-A9F1-214AFC6DBC13}" dt="2024-08-20T16:55:22.182" v="1024" actId="478"/>
          <ac:spMkLst>
            <pc:docMk/>
            <pc:sldMk cId="2687002456" sldId="2147479577"/>
            <ac:spMk id="3" creationId="{BCCA3A8D-EF96-DC52-FEC0-924101CB9007}"/>
          </ac:spMkLst>
        </pc:spChg>
        <pc:spChg chg="add mod">
          <ac:chgData name="Pamela Fox" userId="05c421f6-d446-4f2a-8ee0-1060b47b1543" providerId="ADAL" clId="{A1C87BB0-6648-D64C-A9F1-214AFC6DBC13}" dt="2024-08-20T16:55:17.100" v="1023"/>
          <ac:spMkLst>
            <pc:docMk/>
            <pc:sldMk cId="2687002456" sldId="2147479577"/>
            <ac:spMk id="5" creationId="{27B1824F-F6A9-8D95-7387-A3883AE2197B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7" creationId="{706199EC-8DAB-E37A-B991-5A847138EC92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8" creationId="{6875370F-C3B3-0C43-B2B9-F63EA1FA4190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9" creationId="{1F8761E9-DB4C-27CB-27FA-9DF75A0F83F2}"/>
          </ac:spMkLst>
        </pc:spChg>
        <pc:spChg chg="add mod">
          <ac:chgData name="Pamela Fox" userId="05c421f6-d446-4f2a-8ee0-1060b47b1543" providerId="ADAL" clId="{A1C87BB0-6648-D64C-A9F1-214AFC6DBC13}" dt="2024-08-20T16:55:22.441" v="1025"/>
          <ac:spMkLst>
            <pc:docMk/>
            <pc:sldMk cId="2687002456" sldId="2147479577"/>
            <ac:spMk id="11" creationId="{2C4D8016-BCB8-4C12-5927-9D24429A7503}"/>
          </ac:spMkLst>
        </pc:spChg>
        <pc:spChg chg="add mod">
          <ac:chgData name="Pamela Fox" userId="05c421f6-d446-4f2a-8ee0-1060b47b1543" providerId="ADAL" clId="{A1C87BB0-6648-D64C-A9F1-214AFC6DBC13}" dt="2024-08-20T16:55:22.441" v="1025"/>
          <ac:spMkLst>
            <pc:docMk/>
            <pc:sldMk cId="2687002456" sldId="2147479577"/>
            <ac:spMk id="12" creationId="{7797A8DB-D842-DCDE-11D5-DA848ED66A67}"/>
          </ac:spMkLst>
        </pc:spChg>
        <pc:picChg chg="add mod">
          <ac:chgData name="Pamela Fox" userId="05c421f6-d446-4f2a-8ee0-1060b47b1543" providerId="ADAL" clId="{A1C87BB0-6648-D64C-A9F1-214AFC6DBC13}" dt="2024-08-20T16:55:13.013" v="1022"/>
          <ac:picMkLst>
            <pc:docMk/>
            <pc:sldMk cId="2687002456" sldId="2147479577"/>
            <ac:picMk id="4" creationId="{A9F7114C-786C-963E-4A73-CC4A380CB30C}"/>
          </ac:picMkLst>
        </pc:picChg>
        <pc:picChg chg="add mod">
          <ac:chgData name="Pamela Fox" userId="05c421f6-d446-4f2a-8ee0-1060b47b1543" providerId="ADAL" clId="{A1C87BB0-6648-D64C-A9F1-214AFC6DBC13}" dt="2024-08-20T16:55:13.013" v="1022"/>
          <ac:picMkLst>
            <pc:docMk/>
            <pc:sldMk cId="2687002456" sldId="2147479577"/>
            <ac:picMk id="6" creationId="{84A31882-107B-87D9-A5D4-DDE20B80E8F1}"/>
          </ac:picMkLst>
        </pc:picChg>
        <pc:picChg chg="add mod">
          <ac:chgData name="Pamela Fox" userId="05c421f6-d446-4f2a-8ee0-1060b47b1543" providerId="ADAL" clId="{A1C87BB0-6648-D64C-A9F1-214AFC6DBC13}" dt="2024-08-20T16:55:22.441" v="1025"/>
          <ac:picMkLst>
            <pc:docMk/>
            <pc:sldMk cId="2687002456" sldId="2147479577"/>
            <ac:picMk id="10" creationId="{3C86BCFD-75A3-43A4-3826-2BED4D33BE27}"/>
          </ac:picMkLst>
        </pc:picChg>
      </pc:sldChg>
      <pc:sldChg chg="addSp delSp modSp add mod ord delAnim modAnim">
        <pc:chgData name="Pamela Fox" userId="05c421f6-d446-4f2a-8ee0-1060b47b1543" providerId="ADAL" clId="{A1C87BB0-6648-D64C-A9F1-214AFC6DBC13}" dt="2024-08-20T16:56:04.307" v="1099" actId="207"/>
        <pc:sldMkLst>
          <pc:docMk/>
          <pc:sldMk cId="2266244284" sldId="2147479578"/>
        </pc:sldMkLst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" creationId="{B83A7845-BC1C-DF98-D7BD-23A25A9FBDD2}"/>
          </ac:spMkLst>
        </pc:spChg>
        <pc:spChg chg="mod">
          <ac:chgData name="Pamela Fox" userId="05c421f6-d446-4f2a-8ee0-1060b47b1543" providerId="ADAL" clId="{A1C87BB0-6648-D64C-A9F1-214AFC6DBC13}" dt="2024-08-20T16:55:49.356" v="1095" actId="20577"/>
          <ac:spMkLst>
            <pc:docMk/>
            <pc:sldMk cId="2266244284" sldId="2147479578"/>
            <ac:spMk id="17" creationId="{79F9530A-5E15-5E96-7131-FA14C4426D18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28" creationId="{9BF584E8-B0CB-BA25-0DAC-1BA63F426134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29" creationId="{8AB03939-C8CB-A739-E256-4BDD766E6FFB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3" creationId="{1A784AE4-6560-70F7-B380-6D8D24D13FF0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4" creationId="{46B3EFE6-8897-CA34-2D9B-1B63F22FFFA9}"/>
          </ac:spMkLst>
        </pc:spChg>
        <pc:spChg chg="mod">
          <ac:chgData name="Pamela Fox" userId="05c421f6-d446-4f2a-8ee0-1060b47b1543" providerId="ADAL" clId="{A1C87BB0-6648-D64C-A9F1-214AFC6DBC13}" dt="2024-08-20T16:56:04.307" v="1099" actId="207"/>
          <ac:spMkLst>
            <pc:docMk/>
            <pc:sldMk cId="2266244284" sldId="2147479578"/>
            <ac:spMk id="35" creationId="{D5129525-CB13-66A1-FF69-8838D8DAD4C9}"/>
          </ac:spMkLst>
        </pc:spChg>
        <pc:spChg chg="add 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7" creationId="{A11E0ABD-CB43-7630-4523-9B450CF85945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9" creationId="{8974F9F0-60F5-BB1A-F6AE-F8CAEDA2878A}"/>
          </ac:spMkLst>
        </pc:spChg>
        <pc:spChg chg="mod">
          <ac:chgData name="Pamela Fox" userId="05c421f6-d446-4f2a-8ee0-1060b47b1543" providerId="ADAL" clId="{A1C87BB0-6648-D64C-A9F1-214AFC6DBC13}" dt="2024-08-20T16:56:02.538" v="1098" actId="207"/>
          <ac:spMkLst>
            <pc:docMk/>
            <pc:sldMk cId="2266244284" sldId="2147479578"/>
            <ac:spMk id="40" creationId="{FE1D72B6-5C60-2E46-AC02-E76A0184CCFE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2" creationId="{E004E669-841F-918D-DC72-5969C95F4FA0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4" creationId="{C8605F67-5829-5480-FA09-22B335CAAB65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5" creationId="{1341AC40-BD9B-9B8E-FB84-6AE7E798DA13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7" creationId="{CD7855C8-7765-729E-9B5D-90F886F81104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9" creationId="{CF6ACFA1-8B96-1F17-A518-9FF2542003BF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50" creationId="{E80D063C-B12D-CF70-CDA9-88F4810637C7}"/>
          </ac:spMkLst>
        </pc:s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2" creationId="{4F733C9C-6F25-A47B-ECD6-D40877D9C3B4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4" creationId="{AA839B0D-650B-BF98-00BC-254EBFABA6BB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10" creationId="{DD3C7E6D-E0F7-2E69-C614-C4DE7DED841B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16" creationId="{AED3E4E0-9DEA-7254-6CE6-36E12E74E55D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23" creationId="{EF07EEF1-81C9-8E55-255E-08907C0F41FF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0" creationId="{188A954C-CF67-308B-6122-C23AE5057DFE}"/>
          </ac:grpSpMkLst>
        </pc:grpChg>
        <pc:grpChg chg="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1" creationId="{416F1488-B741-81EA-C40E-1E852D80BDA3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8" creationId="{06922E46-84FB-30B5-0880-37CEA1187727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41" creationId="{0B15E0CB-0E74-4DD6-F87A-65059871FDC4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46" creationId="{8CACB1BD-64A6-BDA4-DE43-8B160F80AC51}"/>
          </ac:grpSpMkLst>
        </pc:grp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6" creationId="{59394545-4B5F-F06B-477B-F88AC523E729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32" creationId="{7A2C16C9-0DF8-7F41-FBA6-7A28A3549A36}"/>
          </ac:picMkLst>
        </pc:picChg>
        <pc:picChg chg="add 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36" creationId="{973D085F-266B-EBD6-6D29-4CA6BA35E9FE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43" creationId="{C0CFAAFC-D582-9E48-F53A-162781555969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48" creationId="{114C22DD-1CCD-6A8C-1B58-70E920BD1B27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16:56:27.370" v="1113" actId="1076"/>
        <pc:sldMkLst>
          <pc:docMk/>
          <pc:sldMk cId="1653148551" sldId="2147479579"/>
        </pc:sldMkLst>
        <pc:spChg chg="mod">
          <ac:chgData name="Pamela Fox" userId="05c421f6-d446-4f2a-8ee0-1060b47b1543" providerId="ADAL" clId="{A1C87BB0-6648-D64C-A9F1-214AFC6DBC13}" dt="2024-08-20T16:56:22.120" v="1109" actId="20577"/>
          <ac:spMkLst>
            <pc:docMk/>
            <pc:sldMk cId="1653148551" sldId="2147479579"/>
            <ac:spMk id="2" creationId="{B251768A-7AB9-42FC-8C3C-26189567AF34}"/>
          </ac:spMkLst>
        </pc:spChg>
        <pc:spChg chg="del">
          <ac:chgData name="Pamela Fox" userId="05c421f6-d446-4f2a-8ee0-1060b47b1543" providerId="ADAL" clId="{A1C87BB0-6648-D64C-A9F1-214AFC6DBC13}" dt="2024-08-20T16:56:25.587" v="1111" actId="478"/>
          <ac:spMkLst>
            <pc:docMk/>
            <pc:sldMk cId="1653148551" sldId="2147479579"/>
            <ac:spMk id="11" creationId="{61B45B8D-21B3-C5FE-F3B8-1C839097E7AD}"/>
          </ac:spMkLst>
        </pc:spChg>
        <pc:spChg chg="del">
          <ac:chgData name="Pamela Fox" userId="05c421f6-d446-4f2a-8ee0-1060b47b1543" providerId="ADAL" clId="{A1C87BB0-6648-D64C-A9F1-214AFC6DBC13}" dt="2024-08-20T16:56:25.587" v="1111" actId="478"/>
          <ac:spMkLst>
            <pc:docMk/>
            <pc:sldMk cId="1653148551" sldId="2147479579"/>
            <ac:spMk id="12" creationId="{CE5A22F6-83E9-2488-15B9-5B80F1B575C6}"/>
          </ac:spMkLst>
        </pc:spChg>
        <pc:picChg chg="add mod">
          <ac:chgData name="Pamela Fox" userId="05c421f6-d446-4f2a-8ee0-1060b47b1543" providerId="ADAL" clId="{A1C87BB0-6648-D64C-A9F1-214AFC6DBC13}" dt="2024-08-20T16:56:27.370" v="1113" actId="1076"/>
          <ac:picMkLst>
            <pc:docMk/>
            <pc:sldMk cId="1653148551" sldId="2147479579"/>
            <ac:picMk id="3" creationId="{B5BD1EBD-9252-C361-EFE9-81FB25111D95}"/>
          </ac:picMkLst>
        </pc:picChg>
        <pc:picChg chg="del">
          <ac:chgData name="Pamela Fox" userId="05c421f6-d446-4f2a-8ee0-1060b47b1543" providerId="ADAL" clId="{A1C87BB0-6648-D64C-A9F1-214AFC6DBC13}" dt="2024-08-20T16:56:23.355" v="1110" actId="478"/>
          <ac:picMkLst>
            <pc:docMk/>
            <pc:sldMk cId="1653148551" sldId="2147479579"/>
            <ac:picMk id="10" creationId="{0676469A-3011-84BE-0D83-92D287C179D2}"/>
          </ac:picMkLst>
        </pc:picChg>
      </pc:sldChg>
      <pc:sldChg chg="addSp delSp modSp add mod modAnim">
        <pc:chgData name="Pamela Fox" userId="05c421f6-d446-4f2a-8ee0-1060b47b1543" providerId="ADAL" clId="{A1C87BB0-6648-D64C-A9F1-214AFC6DBC13}" dt="2024-08-20T17:00:27.036" v="1297" actId="20577"/>
        <pc:sldMkLst>
          <pc:docMk/>
          <pc:sldMk cId="2403872336" sldId="2147479580"/>
        </pc:sldMkLst>
        <pc:spChg chg="mod">
          <ac:chgData name="Pamela Fox" userId="05c421f6-d446-4f2a-8ee0-1060b47b1543" providerId="ADAL" clId="{A1C87BB0-6648-D64C-A9F1-214AFC6DBC13}" dt="2024-08-20T17:00:27.036" v="1297" actId="20577"/>
          <ac:spMkLst>
            <pc:docMk/>
            <pc:sldMk cId="2403872336" sldId="2147479580"/>
            <ac:spMk id="2" creationId="{5489A5B0-F2BC-7A60-B545-465F89B3B46D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5" creationId="{6CC37081-1512-4133-8EBA-51A75C8A3E95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7" creationId="{6D3C24C5-96AF-12B3-2053-BC3D3F9BDB1F}"/>
          </ac:spMkLst>
        </pc:spChg>
        <pc:spChg chg="add 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8" creationId="{56CC39CF-70AF-CCD4-03B5-1ABC7D7DC9BE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0" creationId="{873D1D05-D835-C6F2-60D8-0BD16A4A2CAD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2" creationId="{E27D89A4-E13A-48C2-4C7A-C6637EF8ADE4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3" creationId="{E9EFF5DB-89DF-6564-EE64-DE045964DA36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7" creationId="{306B6AF5-377D-9055-1032-7BD8583246CA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8" creationId="{E027D0B9-6FC9-43E5-61AD-49875BF90134}"/>
          </ac:spMkLst>
        </pc:spChg>
        <pc:spChg chg="mod">
          <ac:chgData name="Pamela Fox" userId="05c421f6-d446-4f2a-8ee0-1060b47b1543" providerId="ADAL" clId="{A1C87BB0-6648-D64C-A9F1-214AFC6DBC13}" dt="2024-08-20T16:57:31.683" v="1134" actId="207"/>
          <ac:spMkLst>
            <pc:docMk/>
            <pc:sldMk cId="2403872336" sldId="2147479580"/>
            <ac:spMk id="19" creationId="{F757CE52-1EEE-144C-6270-B7D1FDD41D1B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22" creationId="{C21DD7EE-3AA0-6F67-18C1-07072F6F531E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24" creationId="{DCD65402-3725-C660-B36F-7800E875FF85}"/>
          </ac:spMkLst>
        </pc:spChg>
        <pc:spChg chg="mod">
          <ac:chgData name="Pamela Fox" userId="05c421f6-d446-4f2a-8ee0-1060b47b1543" providerId="ADAL" clId="{A1C87BB0-6648-D64C-A9F1-214AFC6DBC13}" dt="2024-08-20T16:57:29.607" v="1133" actId="207"/>
          <ac:spMkLst>
            <pc:docMk/>
            <pc:sldMk cId="2403872336" sldId="2147479580"/>
            <ac:spMk id="25" creationId="{51C4C2AF-444D-D933-1739-E3FFCBA89C8D}"/>
          </ac:spMkLst>
        </pc:s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4" creationId="{D5F1DD83-2271-7A1F-EB17-587BCE6A4375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9" creationId="{D2993A18-C0AC-6421-D0B8-25DF5EE7943F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14" creationId="{185B0F71-F799-E2A2-BC6D-C0E3E565076A}"/>
          </ac:grpSpMkLst>
        </pc:grpChg>
        <pc:grpChg chg="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15" creationId="{63F3C760-A10C-5DEB-82EB-41DE5DCE27BC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20" creationId="{FDC668A2-245C-CE38-CC1E-482981CAE7F5}"/>
          </ac:grpSpMkLst>
        </pc:grpChg>
        <pc:grpChg chg="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23" creationId="{9AE0FD8D-506A-1B8C-BCBA-84FC181C303F}"/>
          </ac:grpSpMkLst>
        </pc:grpChg>
        <pc:picChg chg="del">
          <ac:chgData name="Pamela Fox" userId="05c421f6-d446-4f2a-8ee0-1060b47b1543" providerId="ADAL" clId="{A1C87BB0-6648-D64C-A9F1-214AFC6DBC13}" dt="2024-08-20T16:57:18.439" v="1115" actId="478"/>
          <ac:picMkLst>
            <pc:docMk/>
            <pc:sldMk cId="2403872336" sldId="2147479580"/>
            <ac:picMk id="3" creationId="{026BB7B2-E3FB-C80E-D1A4-D884B10F4AA7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6" creationId="{1950E3F1-7F06-2DAE-2D59-AB3E47BBCE06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11" creationId="{69993EFB-4EF6-B266-B7B2-056BFF11A299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16" creationId="{0A513D4F-4506-133A-F066-5284C87C7E85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21" creationId="{9AC4A206-E7FB-0B39-5682-55628FAB08B9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17:12:50.400" v="1600" actId="207"/>
        <pc:sldMkLst>
          <pc:docMk/>
          <pc:sldMk cId="289504269" sldId="2147479581"/>
        </pc:sldMkLst>
        <pc:spChg chg="mod">
          <ac:chgData name="Pamela Fox" userId="05c421f6-d446-4f2a-8ee0-1060b47b1543" providerId="ADAL" clId="{A1C87BB0-6648-D64C-A9F1-214AFC6DBC13}" dt="2024-08-20T16:57:47.931" v="1155" actId="20577"/>
          <ac:spMkLst>
            <pc:docMk/>
            <pc:sldMk cId="289504269" sldId="2147479581"/>
            <ac:spMk id="2" creationId="{19C7070B-AEE9-B047-48D0-1EC845746293}"/>
          </ac:spMkLst>
        </pc:spChg>
        <pc:spChg chg="del">
          <ac:chgData name="Pamela Fox" userId="05c421f6-d446-4f2a-8ee0-1060b47b1543" providerId="ADAL" clId="{A1C87BB0-6648-D64C-A9F1-214AFC6DBC13}" dt="2024-08-20T16:57:43.345" v="1136" actId="478"/>
          <ac:spMkLst>
            <pc:docMk/>
            <pc:sldMk cId="289504269" sldId="2147479581"/>
            <ac:spMk id="3" creationId="{92F5FD76-8C94-F62D-DC26-2577B60B7D54}"/>
          </ac:spMkLst>
        </pc:spChg>
        <pc:spChg chg="add mod">
          <ac:chgData name="Pamela Fox" userId="05c421f6-d446-4f2a-8ee0-1060b47b1543" providerId="ADAL" clId="{A1C87BB0-6648-D64C-A9F1-214AFC6DBC13}" dt="2024-08-20T17:00:21.669" v="1296" actId="20577"/>
          <ac:spMkLst>
            <pc:docMk/>
            <pc:sldMk cId="289504269" sldId="2147479581"/>
            <ac:spMk id="4" creationId="{7BCDA58C-F485-0EBB-3C87-6CFC1999C5EA}"/>
          </ac:spMkLst>
        </pc:spChg>
        <pc:spChg chg="add mod">
          <ac:chgData name="Pamela Fox" userId="05c421f6-d446-4f2a-8ee0-1060b47b1543" providerId="ADAL" clId="{A1C87BB0-6648-D64C-A9F1-214AFC6DBC13}" dt="2024-08-20T17:12:50.400" v="1600" actId="207"/>
          <ac:spMkLst>
            <pc:docMk/>
            <pc:sldMk cId="289504269" sldId="2147479581"/>
            <ac:spMk id="5" creationId="{192D24F5-7A8A-2951-56E2-1B9D01C1DFEF}"/>
          </ac:spMkLst>
        </pc:spChg>
        <pc:picChg chg="add mod">
          <ac:chgData name="Pamela Fox" userId="05c421f6-d446-4f2a-8ee0-1060b47b1543" providerId="ADAL" clId="{A1C87BB0-6648-D64C-A9F1-214AFC6DBC13}" dt="2024-08-20T16:57:53.678" v="1156" actId="1076"/>
          <ac:picMkLst>
            <pc:docMk/>
            <pc:sldMk cId="289504269" sldId="2147479581"/>
            <ac:picMk id="6" creationId="{B5F03F33-607D-7653-F163-76FE8B503FFE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16:58:55.044" v="1188" actId="207"/>
        <pc:sldMkLst>
          <pc:docMk/>
          <pc:sldMk cId="468487771" sldId="2147479582"/>
        </pc:sldMkLst>
        <pc:spChg chg="mod">
          <ac:chgData name="Pamela Fox" userId="05c421f6-d446-4f2a-8ee0-1060b47b1543" providerId="ADAL" clId="{A1C87BB0-6648-D64C-A9F1-214AFC6DBC13}" dt="2024-08-20T16:58:26.239" v="1178" actId="20577"/>
          <ac:spMkLst>
            <pc:docMk/>
            <pc:sldMk cId="468487771" sldId="2147479582"/>
            <ac:spMk id="2" creationId="{44C9CF23-DE59-6EF6-FFF5-56273A6AED9D}"/>
          </ac:spMkLst>
        </pc:spChg>
        <pc:spChg chg="del">
          <ac:chgData name="Pamela Fox" userId="05c421f6-d446-4f2a-8ee0-1060b47b1543" providerId="ADAL" clId="{A1C87BB0-6648-D64C-A9F1-214AFC6DBC13}" dt="2024-08-20T16:58:19.781" v="1161" actId="478"/>
          <ac:spMkLst>
            <pc:docMk/>
            <pc:sldMk cId="468487771" sldId="2147479582"/>
            <ac:spMk id="4" creationId="{E36DC3F7-B42D-9BCC-2137-8777A488ADEE}"/>
          </ac:spMkLst>
        </pc:spChg>
        <pc:spChg chg="del">
          <ac:chgData name="Pamela Fox" userId="05c421f6-d446-4f2a-8ee0-1060b47b1543" providerId="ADAL" clId="{A1C87BB0-6648-D64C-A9F1-214AFC6DBC13}" dt="2024-08-20T16:58:17.027" v="1160" actId="478"/>
          <ac:spMkLst>
            <pc:docMk/>
            <pc:sldMk cId="468487771" sldId="2147479582"/>
            <ac:spMk id="5" creationId="{4C13E534-ADA3-A47D-08AE-534EF53D66DF}"/>
          </ac:spMkLst>
        </pc:spChg>
        <pc:spChg chg="mod">
          <ac:chgData name="Pamela Fox" userId="05c421f6-d446-4f2a-8ee0-1060b47b1543" providerId="ADAL" clId="{A1C87BB0-6648-D64C-A9F1-214AFC6DBC13}" dt="2024-08-20T16:58:20.565" v="1162"/>
          <ac:spMkLst>
            <pc:docMk/>
            <pc:sldMk cId="468487771" sldId="2147479582"/>
            <ac:spMk id="7" creationId="{6045CE48-4FEC-3D5D-0A6E-FEB738CFE2AC}"/>
          </ac:spMkLst>
        </pc:spChg>
        <pc:spChg chg="mod">
          <ac:chgData name="Pamela Fox" userId="05c421f6-d446-4f2a-8ee0-1060b47b1543" providerId="ADAL" clId="{A1C87BB0-6648-D64C-A9F1-214AFC6DBC13}" dt="2024-08-20T16:58:39.303" v="1181" actId="207"/>
          <ac:spMkLst>
            <pc:docMk/>
            <pc:sldMk cId="468487771" sldId="2147479582"/>
            <ac:spMk id="8" creationId="{E07021DF-E27F-D8AA-6AC9-C4AC5342BB20}"/>
          </ac:spMkLst>
        </pc:spChg>
        <pc:spChg chg="mod">
          <ac:chgData name="Pamela Fox" userId="05c421f6-d446-4f2a-8ee0-1060b47b1543" providerId="ADAL" clId="{A1C87BB0-6648-D64C-A9F1-214AFC6DBC13}" dt="2024-08-20T16:58:44.310" v="1182" actId="207"/>
          <ac:spMkLst>
            <pc:docMk/>
            <pc:sldMk cId="468487771" sldId="2147479582"/>
            <ac:spMk id="9" creationId="{F00BFBD5-AEFA-7D16-59D0-3D227C8A1AA4}"/>
          </ac:spMkLst>
        </pc:spChg>
        <pc:spChg chg="mod">
          <ac:chgData name="Pamela Fox" userId="05c421f6-d446-4f2a-8ee0-1060b47b1543" providerId="ADAL" clId="{A1C87BB0-6648-D64C-A9F1-214AFC6DBC13}" dt="2024-08-20T16:58:44.310" v="1182" actId="207"/>
          <ac:spMkLst>
            <pc:docMk/>
            <pc:sldMk cId="468487771" sldId="2147479582"/>
            <ac:spMk id="11" creationId="{63578772-74A9-3781-F3E0-1C1FDB9A97EC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3" creationId="{487950F1-8F40-520B-BAA5-C49E00293F74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4" creationId="{9B48E348-A015-26B4-E4C1-E12D363FD0E8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6" creationId="{087B787F-0B02-8F1D-616B-4AEE6323A87C}"/>
          </ac:spMkLst>
        </pc:spChg>
        <pc:grpChg chg="add mod">
          <ac:chgData name="Pamela Fox" userId="05c421f6-d446-4f2a-8ee0-1060b47b1543" providerId="ADAL" clId="{A1C87BB0-6648-D64C-A9F1-214AFC6DBC13}" dt="2024-08-20T16:58:20.565" v="1162"/>
          <ac:grpSpMkLst>
            <pc:docMk/>
            <pc:sldMk cId="468487771" sldId="2147479582"/>
            <ac:grpSpMk id="3" creationId="{0EC166B5-9BBB-3C0A-D1A0-B54D6659DD1B}"/>
          </ac:grpSpMkLst>
        </pc:grpChg>
        <pc:grpChg chg="add mod">
          <ac:chgData name="Pamela Fox" userId="05c421f6-d446-4f2a-8ee0-1060b47b1543" providerId="ADAL" clId="{A1C87BB0-6648-D64C-A9F1-214AFC6DBC13}" dt="2024-08-20T16:58:20.565" v="1162"/>
          <ac:grpSpMkLst>
            <pc:docMk/>
            <pc:sldMk cId="468487771" sldId="2147479582"/>
            <ac:grpSpMk id="12" creationId="{13D0DB76-C19C-ADBA-B0BB-8813A02F2E3C}"/>
          </ac:grpSpMkLst>
        </pc:grpChg>
        <pc:picChg chg="del">
          <ac:chgData name="Pamela Fox" userId="05c421f6-d446-4f2a-8ee0-1060b47b1543" providerId="ADAL" clId="{A1C87BB0-6648-D64C-A9F1-214AFC6DBC13}" dt="2024-08-20T16:58:17.027" v="1160" actId="478"/>
          <ac:picMkLst>
            <pc:docMk/>
            <pc:sldMk cId="468487771" sldId="2147479582"/>
            <ac:picMk id="6" creationId="{81A489A1-1EC2-3FAA-E6A5-E2FBC752E7D7}"/>
          </ac:picMkLst>
        </pc:picChg>
        <pc:picChg chg="mod">
          <ac:chgData name="Pamela Fox" userId="05c421f6-d446-4f2a-8ee0-1060b47b1543" providerId="ADAL" clId="{A1C87BB0-6648-D64C-A9F1-214AFC6DBC13}" dt="2024-08-20T16:58:52.354" v="1187" actId="207"/>
          <ac:picMkLst>
            <pc:docMk/>
            <pc:sldMk cId="468487771" sldId="2147479582"/>
            <ac:picMk id="10" creationId="{C2EB81FC-3EB6-481D-A4F3-DEB13462FE8A}"/>
          </ac:picMkLst>
        </pc:picChg>
        <pc:picChg chg="mod">
          <ac:chgData name="Pamela Fox" userId="05c421f6-d446-4f2a-8ee0-1060b47b1543" providerId="ADAL" clId="{A1C87BB0-6648-D64C-A9F1-214AFC6DBC13}" dt="2024-08-20T16:58:55.044" v="1188" actId="207"/>
          <ac:picMkLst>
            <pc:docMk/>
            <pc:sldMk cId="468487771" sldId="2147479582"/>
            <ac:picMk id="15" creationId="{5AC88DC2-47B4-CC39-385B-C69D319AE851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20:14:12.562" v="2056" actId="207"/>
        <pc:sldMkLst>
          <pc:docMk/>
          <pc:sldMk cId="429464730" sldId="2147479583"/>
        </pc:sldMkLst>
        <pc:spChg chg="mod">
          <ac:chgData name="Pamela Fox" userId="05c421f6-d446-4f2a-8ee0-1060b47b1543" providerId="ADAL" clId="{A1C87BB0-6648-D64C-A9F1-214AFC6DBC13}" dt="2024-08-20T17:20:10.529" v="1706" actId="20577"/>
          <ac:spMkLst>
            <pc:docMk/>
            <pc:sldMk cId="429464730" sldId="2147479583"/>
            <ac:spMk id="2" creationId="{D2CC195C-E525-9D42-951E-A412E91022B6}"/>
          </ac:spMkLst>
        </pc:spChg>
        <pc:spChg chg="del">
          <ac:chgData name="Pamela Fox" userId="05c421f6-d446-4f2a-8ee0-1060b47b1543" providerId="ADAL" clId="{A1C87BB0-6648-D64C-A9F1-214AFC6DBC13}" dt="2024-08-20T17:09:46.571" v="1519" actId="478"/>
          <ac:spMkLst>
            <pc:docMk/>
            <pc:sldMk cId="429464730" sldId="2147479583"/>
            <ac:spMk id="3" creationId="{D71F055B-2310-21DB-8571-987242BF4C98}"/>
          </ac:spMkLst>
        </pc:spChg>
        <pc:spChg chg="add mod">
          <ac:chgData name="Pamela Fox" userId="05c421f6-d446-4f2a-8ee0-1060b47b1543" providerId="ADAL" clId="{A1C87BB0-6648-D64C-A9F1-214AFC6DBC13}" dt="2024-08-20T20:14:12.562" v="2056" actId="207"/>
          <ac:spMkLst>
            <pc:docMk/>
            <pc:sldMk cId="429464730" sldId="2147479583"/>
            <ac:spMk id="3" creationId="{F523BCBB-5531-F8AD-543E-D7FBAA89DC0A}"/>
          </ac:spMkLst>
        </pc:spChg>
        <pc:spChg chg="add mod">
          <ac:chgData name="Pamela Fox" userId="05c421f6-d446-4f2a-8ee0-1060b47b1543" providerId="ADAL" clId="{A1C87BB0-6648-D64C-A9F1-214AFC6DBC13}" dt="2024-08-20T17:12:38.269" v="1599" actId="20577"/>
          <ac:spMkLst>
            <pc:docMk/>
            <pc:sldMk cId="429464730" sldId="2147479583"/>
            <ac:spMk id="4" creationId="{4A36910E-B835-901A-4833-629608AD5C81}"/>
          </ac:spMkLst>
        </pc:spChg>
        <pc:spChg chg="add mod">
          <ac:chgData name="Pamela Fox" userId="05c421f6-d446-4f2a-8ee0-1060b47b1543" providerId="ADAL" clId="{A1C87BB0-6648-D64C-A9F1-214AFC6DBC13}" dt="2024-08-20T20:12:55.700" v="2044" actId="207"/>
          <ac:spMkLst>
            <pc:docMk/>
            <pc:sldMk cId="429464730" sldId="2147479583"/>
            <ac:spMk id="5" creationId="{D6CBDFBD-D8C9-782F-2ABF-0D238EF4304E}"/>
          </ac:spMkLst>
        </pc:spChg>
        <pc:spChg chg="add del mod">
          <ac:chgData name="Pamela Fox" userId="05c421f6-d446-4f2a-8ee0-1060b47b1543" providerId="ADAL" clId="{A1C87BB0-6648-D64C-A9F1-214AFC6DBC13}" dt="2024-08-20T20:11:35.952" v="2033" actId="478"/>
          <ac:spMkLst>
            <pc:docMk/>
            <pc:sldMk cId="429464730" sldId="2147479583"/>
            <ac:spMk id="6" creationId="{3F56C275-6914-5607-DB12-47DE49C94D46}"/>
          </ac:spMkLst>
        </pc:spChg>
        <pc:picChg chg="add mod">
          <ac:chgData name="Pamela Fox" userId="05c421f6-d446-4f2a-8ee0-1060b47b1543" providerId="ADAL" clId="{A1C87BB0-6648-D64C-A9F1-214AFC6DBC13}" dt="2024-08-20T20:11:36.451" v="2034"/>
          <ac:picMkLst>
            <pc:docMk/>
            <pc:sldMk cId="429464730" sldId="2147479583"/>
            <ac:picMk id="7" creationId="{76612DBA-6370-DD6C-BF55-2B6BC0CF2837}"/>
          </ac:picMkLst>
        </pc:picChg>
        <pc:picChg chg="add del mod">
          <ac:chgData name="Pamela Fox" userId="05c421f6-d446-4f2a-8ee0-1060b47b1543" providerId="ADAL" clId="{A1C87BB0-6648-D64C-A9F1-214AFC6DBC13}" dt="2024-08-20T17:11:25.909" v="1576" actId="478"/>
          <ac:picMkLst>
            <pc:docMk/>
            <pc:sldMk cId="429464730" sldId="2147479583"/>
            <ac:picMk id="1026" creationId="{9BA025B9-1511-0114-B73C-2AE032ABE5F9}"/>
          </ac:picMkLst>
        </pc:picChg>
        <pc:picChg chg="add mod">
          <ac:chgData name="Pamela Fox" userId="05c421f6-d446-4f2a-8ee0-1060b47b1543" providerId="ADAL" clId="{A1C87BB0-6648-D64C-A9F1-214AFC6DBC13}" dt="2024-08-20T17:13:21.562" v="1605" actId="732"/>
          <ac:picMkLst>
            <pc:docMk/>
            <pc:sldMk cId="429464730" sldId="2147479583"/>
            <ac:picMk id="1028" creationId="{9EDB7829-3D28-AF0E-668B-B13B3264DDD3}"/>
          </ac:picMkLst>
        </pc:picChg>
      </pc:sldChg>
      <pc:sldChg chg="addSp delSp modSp add del mod">
        <pc:chgData name="Pamela Fox" userId="05c421f6-d446-4f2a-8ee0-1060b47b1543" providerId="ADAL" clId="{A1C87BB0-6648-D64C-A9F1-214AFC6DBC13}" dt="2024-08-23T22:14:50.722" v="4489" actId="2696"/>
        <pc:sldMkLst>
          <pc:docMk/>
          <pc:sldMk cId="2504752631" sldId="2147479584"/>
        </pc:sldMkLst>
        <pc:spChg chg="mod">
          <ac:chgData name="Pamela Fox" userId="05c421f6-d446-4f2a-8ee0-1060b47b1543" providerId="ADAL" clId="{A1C87BB0-6648-D64C-A9F1-214AFC6DBC13}" dt="2024-08-20T17:20:08.459" v="1704" actId="20577"/>
          <ac:spMkLst>
            <pc:docMk/>
            <pc:sldMk cId="2504752631" sldId="2147479584"/>
            <ac:spMk id="2" creationId="{35B9DB29-93FE-88EC-E1AE-1E52C95E41CE}"/>
          </ac:spMkLst>
        </pc:spChg>
        <pc:spChg chg="add del mod">
          <ac:chgData name="Pamela Fox" userId="05c421f6-d446-4f2a-8ee0-1060b47b1543" providerId="ADAL" clId="{A1C87BB0-6648-D64C-A9F1-214AFC6DBC13}" dt="2024-08-20T20:11:49.903" v="2035" actId="478"/>
          <ac:spMkLst>
            <pc:docMk/>
            <pc:sldMk cId="2504752631" sldId="2147479584"/>
            <ac:spMk id="3" creationId="{C25CB314-4AF3-AAFC-01C5-F99E71006B41}"/>
          </ac:spMkLst>
        </pc:spChg>
        <pc:spChg chg="mod">
          <ac:chgData name="Pamela Fox" userId="05c421f6-d446-4f2a-8ee0-1060b47b1543" providerId="ADAL" clId="{A1C87BB0-6648-D64C-A9F1-214AFC6DBC13}" dt="2024-08-20T20:15:47.107" v="2081" actId="1076"/>
          <ac:spMkLst>
            <pc:docMk/>
            <pc:sldMk cId="2504752631" sldId="2147479584"/>
            <ac:spMk id="4" creationId="{C63F9B12-DD8E-5AA9-174F-8B6F90594B9B}"/>
          </ac:spMkLst>
        </pc:spChg>
        <pc:spChg chg="mod">
          <ac:chgData name="Pamela Fox" userId="05c421f6-d446-4f2a-8ee0-1060b47b1543" providerId="ADAL" clId="{A1C87BB0-6648-D64C-A9F1-214AFC6DBC13}" dt="2024-08-20T20:17:47.157" v="2159" actId="207"/>
          <ac:spMkLst>
            <pc:docMk/>
            <pc:sldMk cId="2504752631" sldId="2147479584"/>
            <ac:spMk id="5" creationId="{E8F7EB08-153D-6F25-B615-596E9F16F66E}"/>
          </ac:spMkLst>
        </pc:spChg>
        <pc:spChg chg="add mod">
          <ac:chgData name="Pamela Fox" userId="05c421f6-d446-4f2a-8ee0-1060b47b1543" providerId="ADAL" clId="{A1C87BB0-6648-D64C-A9F1-214AFC6DBC13}" dt="2024-08-20T20:15:50.459" v="2082" actId="14100"/>
          <ac:spMkLst>
            <pc:docMk/>
            <pc:sldMk cId="2504752631" sldId="2147479584"/>
            <ac:spMk id="6" creationId="{9B0E06EA-F973-DC5A-8BE6-A1B99FBE6B4E}"/>
          </ac:spMkLst>
        </pc:spChg>
        <pc:picChg chg="add mod">
          <ac:chgData name="Pamela Fox" userId="05c421f6-d446-4f2a-8ee0-1060b47b1543" providerId="ADAL" clId="{A1C87BB0-6648-D64C-A9F1-214AFC6DBC13}" dt="2024-08-20T20:11:50.968" v="2036"/>
          <ac:picMkLst>
            <pc:docMk/>
            <pc:sldMk cId="2504752631" sldId="2147479584"/>
            <ac:picMk id="7" creationId="{27202B5D-D4AF-37E8-98E9-226535754408}"/>
          </ac:picMkLst>
        </pc:picChg>
        <pc:picChg chg="del">
          <ac:chgData name="Pamela Fox" userId="05c421f6-d446-4f2a-8ee0-1060b47b1543" providerId="ADAL" clId="{A1C87BB0-6648-D64C-A9F1-214AFC6DBC13}" dt="2024-08-20T17:17:01.732" v="1644" actId="478"/>
          <ac:picMkLst>
            <pc:docMk/>
            <pc:sldMk cId="2504752631" sldId="2147479584"/>
            <ac:picMk id="1028" creationId="{CF6F047A-2DD3-81A8-7348-09D6EE908ABA}"/>
          </ac:picMkLst>
        </pc:picChg>
        <pc:picChg chg="add mod">
          <ac:chgData name="Pamela Fox" userId="05c421f6-d446-4f2a-8ee0-1060b47b1543" providerId="ADAL" clId="{A1C87BB0-6648-D64C-A9F1-214AFC6DBC13}" dt="2024-08-20T20:15:43.501" v="2080" actId="732"/>
          <ac:picMkLst>
            <pc:docMk/>
            <pc:sldMk cId="2504752631" sldId="2147479584"/>
            <ac:picMk id="3074" creationId="{D6F7700C-9B1E-74B0-8817-AC857E63DD30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20:22:46.635" v="2260" actId="1037"/>
        <pc:sldMkLst>
          <pc:docMk/>
          <pc:sldMk cId="3533890924" sldId="2147479585"/>
        </pc:sldMkLst>
        <pc:spChg chg="mod">
          <ac:chgData name="Pamela Fox" userId="05c421f6-d446-4f2a-8ee0-1060b47b1543" providerId="ADAL" clId="{A1C87BB0-6648-D64C-A9F1-214AFC6DBC13}" dt="2024-08-20T17:20:06.326" v="1702" actId="20577"/>
          <ac:spMkLst>
            <pc:docMk/>
            <pc:sldMk cId="3533890924" sldId="2147479585"/>
            <ac:spMk id="2" creationId="{F3DC81F1-D29B-8C1E-25D3-EB44F4E5BF56}"/>
          </ac:spMkLst>
        </pc:spChg>
        <pc:spChg chg="add del mod">
          <ac:chgData name="Pamela Fox" userId="05c421f6-d446-4f2a-8ee0-1060b47b1543" providerId="ADAL" clId="{A1C87BB0-6648-D64C-A9F1-214AFC6DBC13}" dt="2024-08-20T20:12:07.248" v="2039" actId="478"/>
          <ac:spMkLst>
            <pc:docMk/>
            <pc:sldMk cId="3533890924" sldId="2147479585"/>
            <ac:spMk id="3" creationId="{1D2F8616-3142-4502-097A-8803594213C6}"/>
          </ac:spMkLst>
        </pc:spChg>
        <pc:spChg chg="mod">
          <ac:chgData name="Pamela Fox" userId="05c421f6-d446-4f2a-8ee0-1060b47b1543" providerId="ADAL" clId="{A1C87BB0-6648-D64C-A9F1-214AFC6DBC13}" dt="2024-08-20T17:19:26.026" v="1683" actId="20577"/>
          <ac:spMkLst>
            <pc:docMk/>
            <pc:sldMk cId="3533890924" sldId="2147479585"/>
            <ac:spMk id="4" creationId="{1A5FD0A3-6927-7738-D69F-EDFFBA866370}"/>
          </ac:spMkLst>
        </pc:spChg>
        <pc:spChg chg="mod">
          <ac:chgData name="Pamela Fox" userId="05c421f6-d446-4f2a-8ee0-1060b47b1543" providerId="ADAL" clId="{A1C87BB0-6648-D64C-A9F1-214AFC6DBC13}" dt="2024-08-20T20:17:54.042" v="2162" actId="207"/>
          <ac:spMkLst>
            <pc:docMk/>
            <pc:sldMk cId="3533890924" sldId="2147479585"/>
            <ac:spMk id="5" creationId="{59B9FDCD-95FC-EDE5-4221-60165BD0605E}"/>
          </ac:spMkLst>
        </pc:spChg>
        <pc:spChg chg="add mod">
          <ac:chgData name="Pamela Fox" userId="05c421f6-d446-4f2a-8ee0-1060b47b1543" providerId="ADAL" clId="{A1C87BB0-6648-D64C-A9F1-214AFC6DBC13}" dt="2024-08-20T20:22:41.166" v="2243" actId="1076"/>
          <ac:spMkLst>
            <pc:docMk/>
            <pc:sldMk cId="3533890924" sldId="2147479585"/>
            <ac:spMk id="6" creationId="{1FC0BB47-8FE8-6A2E-9CFA-D732786D855A}"/>
          </ac:spMkLst>
        </pc:spChg>
        <pc:picChg chg="add mod">
          <ac:chgData name="Pamela Fox" userId="05c421f6-d446-4f2a-8ee0-1060b47b1543" providerId="ADAL" clId="{A1C87BB0-6648-D64C-A9F1-214AFC6DBC13}" dt="2024-08-20T20:22:46.635" v="2260" actId="1037"/>
          <ac:picMkLst>
            <pc:docMk/>
            <pc:sldMk cId="3533890924" sldId="2147479585"/>
            <ac:picMk id="7" creationId="{CF31D8CC-05B4-8523-AE89-E0557D846BBD}"/>
          </ac:picMkLst>
        </pc:picChg>
        <pc:picChg chg="add mod">
          <ac:chgData name="Pamela Fox" userId="05c421f6-d446-4f2a-8ee0-1060b47b1543" providerId="ADAL" clId="{A1C87BB0-6648-D64C-A9F1-214AFC6DBC13}" dt="2024-08-20T20:21:57.761" v="2225" actId="1076"/>
          <ac:picMkLst>
            <pc:docMk/>
            <pc:sldMk cId="3533890924" sldId="2147479585"/>
            <ac:picMk id="2050" creationId="{01FF8604-51D0-1899-D30D-310C7DBDC8C6}"/>
          </ac:picMkLst>
        </pc:picChg>
        <pc:picChg chg="del">
          <ac:chgData name="Pamela Fox" userId="05c421f6-d446-4f2a-8ee0-1060b47b1543" providerId="ADAL" clId="{A1C87BB0-6648-D64C-A9F1-214AFC6DBC13}" dt="2024-08-20T20:21:33.074" v="2214" actId="478"/>
          <ac:picMkLst>
            <pc:docMk/>
            <pc:sldMk cId="3533890924" sldId="2147479585"/>
            <ac:picMk id="3074" creationId="{1AD5ED35-0674-32D6-07C3-8DBAA6B0658F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21:13:15.657" v="2883" actId="1076"/>
        <pc:sldMkLst>
          <pc:docMk/>
          <pc:sldMk cId="3290420463" sldId="2147479586"/>
        </pc:sldMkLst>
        <pc:spChg chg="mod">
          <ac:chgData name="Pamela Fox" userId="05c421f6-d446-4f2a-8ee0-1060b47b1543" providerId="ADAL" clId="{A1C87BB0-6648-D64C-A9F1-214AFC6DBC13}" dt="2024-08-20T17:20:02.133" v="1700" actId="20577"/>
          <ac:spMkLst>
            <pc:docMk/>
            <pc:sldMk cId="3290420463" sldId="2147479586"/>
            <ac:spMk id="2" creationId="{F5AF828F-9B5F-0D50-B497-F9A4579F722C}"/>
          </ac:spMkLst>
        </pc:spChg>
        <pc:spChg chg="add del mod">
          <ac:chgData name="Pamela Fox" userId="05c421f6-d446-4f2a-8ee0-1060b47b1543" providerId="ADAL" clId="{A1C87BB0-6648-D64C-A9F1-214AFC6DBC13}" dt="2024-08-20T20:52:50.132" v="2313" actId="478"/>
          <ac:spMkLst>
            <pc:docMk/>
            <pc:sldMk cId="3290420463" sldId="2147479586"/>
            <ac:spMk id="3" creationId="{E7025CD7-E63A-720D-AF08-A187D2A23A03}"/>
          </ac:spMkLst>
        </pc:spChg>
        <pc:spChg chg="mod">
          <ac:chgData name="Pamela Fox" userId="05c421f6-d446-4f2a-8ee0-1060b47b1543" providerId="ADAL" clId="{A1C87BB0-6648-D64C-A9F1-214AFC6DBC13}" dt="2024-08-20T21:13:15.657" v="2883" actId="1076"/>
          <ac:spMkLst>
            <pc:docMk/>
            <pc:sldMk cId="3290420463" sldId="2147479586"/>
            <ac:spMk id="4" creationId="{3BDDA810-47D4-C6C4-283C-0AC8A81C8163}"/>
          </ac:spMkLst>
        </pc:spChg>
        <pc:spChg chg="mod">
          <ac:chgData name="Pamela Fox" userId="05c421f6-d446-4f2a-8ee0-1060b47b1543" providerId="ADAL" clId="{A1C87BB0-6648-D64C-A9F1-214AFC6DBC13}" dt="2024-08-20T20:24:56.647" v="2263" actId="207"/>
          <ac:spMkLst>
            <pc:docMk/>
            <pc:sldMk cId="3290420463" sldId="2147479586"/>
            <ac:spMk id="5" creationId="{11418531-4512-C5A1-BFD0-4E3747CB2849}"/>
          </ac:spMkLst>
        </pc:spChg>
        <pc:spChg chg="add mod">
          <ac:chgData name="Pamela Fox" userId="05c421f6-d446-4f2a-8ee0-1060b47b1543" providerId="ADAL" clId="{A1C87BB0-6648-D64C-A9F1-214AFC6DBC13}" dt="2024-08-20T20:52:50.462" v="2314"/>
          <ac:spMkLst>
            <pc:docMk/>
            <pc:sldMk cId="3290420463" sldId="2147479586"/>
            <ac:spMk id="6" creationId="{0D790C94-CFE5-A0A1-B4D3-326BE8054AEC}"/>
          </ac:spMkLst>
        </pc:spChg>
        <pc:spChg chg="add mod">
          <ac:chgData name="Pamela Fox" userId="05c421f6-d446-4f2a-8ee0-1060b47b1543" providerId="ADAL" clId="{A1C87BB0-6648-D64C-A9F1-214AFC6DBC13}" dt="2024-08-20T20:53:54.805" v="2316" actId="207"/>
          <ac:spMkLst>
            <pc:docMk/>
            <pc:sldMk cId="3290420463" sldId="2147479586"/>
            <ac:spMk id="7" creationId="{CFA88D5A-8D1B-8560-040E-14223294A2A0}"/>
          </ac:spMkLst>
        </pc:spChg>
        <pc:picChg chg="add mod">
          <ac:chgData name="Pamela Fox" userId="05c421f6-d446-4f2a-8ee0-1060b47b1543" providerId="ADAL" clId="{A1C87BB0-6648-D64C-A9F1-214AFC6DBC13}" dt="2024-08-20T20:52:55.351" v="2315"/>
          <ac:picMkLst>
            <pc:docMk/>
            <pc:sldMk cId="3290420463" sldId="2147479586"/>
            <ac:picMk id="8" creationId="{A9A7FD98-0662-51BA-1EBB-0AF31B7C1D16}"/>
          </ac:picMkLst>
        </pc:picChg>
        <pc:picChg chg="add mod">
          <ac:chgData name="Pamela Fox" userId="05c421f6-d446-4f2a-8ee0-1060b47b1543" providerId="ADAL" clId="{A1C87BB0-6648-D64C-A9F1-214AFC6DBC13}" dt="2024-08-20T20:52:03.721" v="2280" actId="1076"/>
          <ac:picMkLst>
            <pc:docMk/>
            <pc:sldMk cId="3290420463" sldId="2147479586"/>
            <ac:picMk id="3074" creationId="{579F3A3D-88EE-441D-00EC-6329F305CE74}"/>
          </ac:picMkLst>
        </pc:picChg>
        <pc:picChg chg="del">
          <ac:chgData name="Pamela Fox" userId="05c421f6-d446-4f2a-8ee0-1060b47b1543" providerId="ADAL" clId="{A1C87BB0-6648-D64C-A9F1-214AFC6DBC13}" dt="2024-08-20T18:10:43.740" v="1775" actId="478"/>
          <ac:picMkLst>
            <pc:docMk/>
            <pc:sldMk cId="3290420463" sldId="2147479586"/>
            <ac:picMk id="3074" creationId="{C8797882-4DCB-7E36-2689-2BB8E23842E8}"/>
          </ac:picMkLst>
        </pc:picChg>
      </pc:sldChg>
      <pc:sldChg chg="modSp add mod">
        <pc:chgData name="Pamela Fox" userId="05c421f6-d446-4f2a-8ee0-1060b47b1543" providerId="ADAL" clId="{A1C87BB0-6648-D64C-A9F1-214AFC6DBC13}" dt="2024-08-20T21:17:57.890" v="2983" actId="20577"/>
        <pc:sldMkLst>
          <pc:docMk/>
          <pc:sldMk cId="3685609340" sldId="2147479587"/>
        </pc:sldMkLst>
        <pc:spChg chg="mod">
          <ac:chgData name="Pamela Fox" userId="05c421f6-d446-4f2a-8ee0-1060b47b1543" providerId="ADAL" clId="{A1C87BB0-6648-D64C-A9F1-214AFC6DBC13}" dt="2024-08-20T21:17:57.890" v="2983" actId="20577"/>
          <ac:spMkLst>
            <pc:docMk/>
            <pc:sldMk cId="3685609340" sldId="2147479587"/>
            <ac:spMk id="2" creationId="{F82E421F-5265-364F-1D20-D1F394C63B7D}"/>
          </ac:spMkLst>
        </pc:spChg>
      </pc:sldChg>
      <pc:sldChg chg="add del setBg">
        <pc:chgData name="Pamela Fox" userId="05c421f6-d446-4f2a-8ee0-1060b47b1543" providerId="ADAL" clId="{A1C87BB0-6648-D64C-A9F1-214AFC6DBC13}" dt="2024-08-20T18:27:31.293" v="1834"/>
        <pc:sldMkLst>
          <pc:docMk/>
          <pc:sldMk cId="1472423091" sldId="2147479588"/>
        </pc:sldMkLst>
      </pc:sldChg>
      <pc:sldChg chg="modSp add mod">
        <pc:chgData name="Pamela Fox" userId="05c421f6-d446-4f2a-8ee0-1060b47b1543" providerId="ADAL" clId="{A1C87BB0-6648-D64C-A9F1-214AFC6DBC13}" dt="2024-08-20T19:37:05.450" v="1854" actId="207"/>
        <pc:sldMkLst>
          <pc:docMk/>
          <pc:sldMk cId="2295035555" sldId="2147479588"/>
        </pc:sldMkLst>
        <pc:spChg chg="mod">
          <ac:chgData name="Pamela Fox" userId="05c421f6-d446-4f2a-8ee0-1060b47b1543" providerId="ADAL" clId="{A1C87BB0-6648-D64C-A9F1-214AFC6DBC13}" dt="2024-08-20T19:35:07.962" v="1842" actId="207"/>
          <ac:spMkLst>
            <pc:docMk/>
            <pc:sldMk cId="2295035555" sldId="2147479588"/>
            <ac:spMk id="5" creationId="{3C0F6033-6267-BF90-C61D-8DBA78E5889B}"/>
          </ac:spMkLst>
        </pc:spChg>
        <pc:spChg chg="mod">
          <ac:chgData name="Pamela Fox" userId="05c421f6-d446-4f2a-8ee0-1060b47b1543" providerId="ADAL" clId="{A1C87BB0-6648-D64C-A9F1-214AFC6DBC13}" dt="2024-08-20T19:35:10.651" v="1843" actId="207"/>
          <ac:spMkLst>
            <pc:docMk/>
            <pc:sldMk cId="2295035555" sldId="2147479588"/>
            <ac:spMk id="6" creationId="{ED32EB43-CC5F-8C68-D361-3C049F90E2C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8" creationId="{043BD1E3-CBBD-85FE-D11A-9BCB91751AF7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9" creationId="{06651CB7-A65E-3B4D-043C-29AFF22B94E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0" creationId="{8A881E47-2844-B99A-7771-0FB2C1E15839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1" creationId="{82C944C8-C609-7795-2DBB-328F3F0546B1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2" creationId="{0C44F135-4E22-22DE-42FD-86548D088EAD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3" creationId="{462B5D37-6823-16F1-9CEB-3C666F65A8AE}"/>
          </ac:spMkLst>
        </pc:spChg>
        <pc:spChg chg="mod">
          <ac:chgData name="Pamela Fox" userId="05c421f6-d446-4f2a-8ee0-1060b47b1543" providerId="ADAL" clId="{A1C87BB0-6648-D64C-A9F1-214AFC6DBC13}" dt="2024-08-20T19:35:05.898" v="1841" actId="207"/>
          <ac:spMkLst>
            <pc:docMk/>
            <pc:sldMk cId="2295035555" sldId="2147479588"/>
            <ac:spMk id="17" creationId="{00000000-0000-0000-0000-000000000000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0" creationId="{8E9B3887-25AC-840B-2C9F-8C7A219866F2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1" creationId="{2E97C846-3149-D146-B450-B60555BA0BE6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2" creationId="{18FC59F9-44DD-BFC5-F05D-3BF2DCC102D5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3" creationId="{1E97E7B4-C3AD-F3A5-F083-A21709446D87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5" creationId="{B6EBC5E9-5716-728A-AFD4-6B612E96D60A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6" creationId="{D8DE82BC-0AE9-1C98-C6CE-37883DA5E794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7" creationId="{627D621C-B4A2-9C2C-6EFC-94C015C24CDB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8" creationId="{0B6AF608-2C44-037C-B258-182FA45D25DB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9" creationId="{CB1D203D-C399-3DD8-C984-1CED7803CF8A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0" creationId="{8D287354-F682-7EB4-168D-170D4861A971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1" creationId="{F0FFF31F-785E-F687-B143-7FE895B2985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2" creationId="{8D5C724D-C630-510C-D700-776FFE3ED374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5" creationId="{6DF80572-6406-6BAB-5770-4DB4B9509075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6" creationId="{E7F7BACB-56FF-D5BC-59E3-F5D92B99675E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7" creationId="{03C6FB32-346C-BB39-7B94-E419689762AB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9" creationId="{B5E7848B-B47B-57D0-1302-5AB8B4D8A1A3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0" creationId="{CF9568A0-075A-54DB-193F-4F2A368B554E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61" creationId="{D309DE80-DB23-0A44-43A3-96ED173F4E0E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4" creationId="{B0F54ACD-CB72-761E-8973-E3560ED7A5ED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5" creationId="{842D38E6-4547-1E1B-92D1-9EBBD19DBFD6}"/>
          </ac:spMkLst>
        </pc:spChg>
        <pc:spChg chg="mod">
          <ac:chgData name="Pamela Fox" userId="05c421f6-d446-4f2a-8ee0-1060b47b1543" providerId="ADAL" clId="{A1C87BB0-6648-D64C-A9F1-214AFC6DBC13}" dt="2024-08-20T19:37:05.450" v="1854" actId="207"/>
          <ac:spMkLst>
            <pc:docMk/>
            <pc:sldMk cId="2295035555" sldId="2147479588"/>
            <ac:spMk id="66" creationId="{CB15E6AF-92F3-C1F1-710B-F377667D8317}"/>
          </ac:spMkLst>
        </pc:spChg>
        <pc:spChg chg="mod">
          <ac:chgData name="Pamela Fox" userId="05c421f6-d446-4f2a-8ee0-1060b47b1543" providerId="ADAL" clId="{A1C87BB0-6648-D64C-A9F1-214AFC6DBC13}" dt="2024-08-20T19:36:54.937" v="1852" actId="207"/>
          <ac:spMkLst>
            <pc:docMk/>
            <pc:sldMk cId="2295035555" sldId="2147479588"/>
            <ac:spMk id="68" creationId="{F4221372-8BD8-CC97-9955-ADBD28B3B58F}"/>
          </ac:spMkLst>
        </pc:spChg>
        <pc:spChg chg="mod">
          <ac:chgData name="Pamela Fox" userId="05c421f6-d446-4f2a-8ee0-1060b47b1543" providerId="ADAL" clId="{A1C87BB0-6648-D64C-A9F1-214AFC6DBC13}" dt="2024-08-20T19:36:58.604" v="1853" actId="207"/>
          <ac:spMkLst>
            <pc:docMk/>
            <pc:sldMk cId="2295035555" sldId="2147479588"/>
            <ac:spMk id="69" creationId="{5A5C7E25-E860-962F-5B81-1D97A41B6FD8}"/>
          </ac:spMkLst>
        </pc:spChg>
        <pc:spChg chg="mod">
          <ac:chgData name="Pamela Fox" userId="05c421f6-d446-4f2a-8ee0-1060b47b1543" providerId="ADAL" clId="{A1C87BB0-6648-D64C-A9F1-214AFC6DBC13}" dt="2024-08-20T19:36:58.604" v="1853" actId="207"/>
          <ac:spMkLst>
            <pc:docMk/>
            <pc:sldMk cId="2295035555" sldId="2147479588"/>
            <ac:spMk id="70" creationId="{7EB9A1E0-4EA6-47B6-0E20-CE816CFAC17F}"/>
          </ac:spMkLst>
        </pc:spChg>
      </pc:sldChg>
      <pc:sldChg chg="addSp modSp new del">
        <pc:chgData name="Pamela Fox" userId="05c421f6-d446-4f2a-8ee0-1060b47b1543" providerId="ADAL" clId="{A1C87BB0-6648-D64C-A9F1-214AFC6DBC13}" dt="2024-08-20T19:34:51.593" v="1838" actId="2696"/>
        <pc:sldMkLst>
          <pc:docMk/>
          <pc:sldMk cId="2326868952" sldId="2147479588"/>
        </pc:sldMkLst>
        <pc:spChg chg="add mod">
          <ac:chgData name="Pamela Fox" userId="05c421f6-d446-4f2a-8ee0-1060b47b1543" providerId="ADAL" clId="{A1C87BB0-6648-D64C-A9F1-214AFC6DBC13}" dt="2024-08-20T19:34:47.954" v="1837"/>
          <ac:spMkLst>
            <pc:docMk/>
            <pc:sldMk cId="2326868952" sldId="2147479588"/>
            <ac:spMk id="2" creationId="{FD422452-97FB-819D-DF3A-3B589695359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" creationId="{C3FAB298-B622-4F63-72BD-981405868C5F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" creationId="{484E3E69-E94A-B281-6F5D-63B2E3245231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" creationId="{A6165CF6-7869-5DF0-0CB2-F7DF8624E48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" creationId="{34DE4C80-78D7-970C-E889-D6F39F47F03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7" creationId="{EBB62826-E9CE-0274-70E8-2E292BCE36D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8" creationId="{5B8B391A-91AC-B2F4-8914-EB52316F4D6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9" creationId="{06450BAA-3473-0BE1-9802-03BB9FDB8FC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0" creationId="{743BD891-3DDF-78B9-C553-3B38641B81E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1" creationId="{22380429-3976-B2FF-DCA1-E939B9C6F92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2" creationId="{46CFBCA3-112C-B96A-38D2-1B55CBC3138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3" creationId="{C8EB7933-0951-FCC7-C34A-1A6A04360008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4" creationId="{40BE3D23-FB77-A625-B2AF-7DADF806F37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5" creationId="{0654C7BF-792A-8834-4AB0-60C6B667D79D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6" creationId="{01957763-2401-D0FF-CA32-76FCC7C1FD4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7" creationId="{33266837-96BC-5E1D-2A59-C4204E3F940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8" creationId="{1FC25436-43E5-B3F8-9FB4-98CA7F23494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9" creationId="{89ADC10A-0527-8F36-91F8-73DADAF2203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0" creationId="{77B41CFF-DF4F-BB5F-0E6D-FA59C39A99B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1" creationId="{5D78986B-1235-FCFA-2F7B-F73BAF9B7BD1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2" creationId="{16252BAB-A7B7-7F0B-B9EE-93D4913DD840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3" creationId="{4E36D5F3-C5C7-F784-5F71-0008517481F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4" creationId="{A00A15AC-741A-FF9E-B11E-6C54392E687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5" creationId="{66BDAE90-435A-3EF3-2861-67407DC3170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6" creationId="{CC84783A-8041-C291-A335-1A9BC5C2EEA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7" creationId="{B28F49F9-FB53-BC4B-E23A-2ED1E62054E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8" creationId="{D96C18E9-9F61-2B9E-AA72-6E0F1A7D8FF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9" creationId="{523CE5CA-7989-E490-EBFB-6D669ADD3DD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0" creationId="{F3272983-E5C0-8993-45D4-E3D96E81C53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1" creationId="{F923B377-80BF-4560-A68D-A6D4371F3E66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2" creationId="{6117D980-8647-2112-0ADB-A07E86BB2C3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3" creationId="{E900478B-DA2A-F298-F386-1A3B873ADAA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4" creationId="{62832251-E0B8-8C73-4A54-B18016ABF11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5" creationId="{84C738DD-BAB6-AF92-5581-51E5C6B0A8CD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6" creationId="{05579594-F535-3BCA-759E-78338C62B68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7" creationId="{54C28B85-7FD2-A4F6-0BAC-D2BCF56FF0E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8" creationId="{48F302E3-D370-97F8-496B-34E05126455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9" creationId="{4F848922-74AD-8015-1066-B13779665C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0" creationId="{8DC4A478-36D1-5626-E374-5C3DC39E7FE8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1" creationId="{679FF485-DB4F-0ACC-2AF7-807AF5685D8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2" creationId="{5510E534-DE96-4E5E-8E6C-E35397895A8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3" creationId="{E263E961-1127-6C33-2A2E-E1B8E333C6FF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4" creationId="{A5BFC564-11C3-2DB7-DF2C-1C522168E7E0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5" creationId="{4A2B26AD-E076-7F48-F299-1C7B8FE8071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6" creationId="{6FCD0B7E-1937-E1E1-A07B-CBA45D48051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7" creationId="{8AFB0605-1FDE-CF24-C790-732771756ED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8" creationId="{010C702D-F4BD-6A11-7309-B386A692FD7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9" creationId="{44B6FB8A-867C-B13D-66B4-468D9EF511F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0" creationId="{C4E12E50-2B0A-3E67-8383-10F040BD05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1" creationId="{141D2DCC-80F5-63DB-71A2-3BB541774BF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2" creationId="{386FC3D7-DDD9-64EE-32D3-0E8AD1798E1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3" creationId="{5BE50A06-A5E7-63C9-0EF1-528082696DB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4" creationId="{09D65F0C-466E-0D20-3522-7E9E962E96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5" creationId="{C123E4F0-8BF7-BDDE-2716-D1563D6647F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6" creationId="{41B10190-778B-15F6-BBB6-64C294C03D4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7" creationId="{578B4523-B1C6-08DC-F067-5BEEB6D2DBF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8" creationId="{F852CF81-3666-F5F5-96DE-FC77C2E465A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9" creationId="{659B6F56-AE78-EF0E-F6E6-1658F02F97A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0" creationId="{F603FDDE-2074-3C6A-6BD6-54C35C99B8D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1" creationId="{88D212A7-EE59-2E62-4230-C344D12C105B}"/>
          </ac:spMkLst>
        </pc:spChg>
      </pc:sldChg>
      <pc:sldChg chg="modSp add del mod">
        <pc:chgData name="Pamela Fox" userId="05c421f6-d446-4f2a-8ee0-1060b47b1543" providerId="ADAL" clId="{A1C87BB0-6648-D64C-A9F1-214AFC6DBC13}" dt="2024-08-20T18:27:31.293" v="1834"/>
        <pc:sldMkLst>
          <pc:docMk/>
          <pc:sldMk cId="2295035555" sldId="2147479589"/>
        </pc:sldMkLst>
        <pc:spChg chg="mod">
          <ac:chgData name="Pamela Fox" userId="05c421f6-d446-4f2a-8ee0-1060b47b1543" providerId="ADAL" clId="{A1C87BB0-6648-D64C-A9F1-214AFC6DBC13}" dt="2024-08-20T18:27:31.293" v="1834"/>
          <ac:spMkLst>
            <pc:docMk/>
            <pc:sldMk cId="2295035555" sldId="2147479589"/>
            <ac:spMk id="17" creationId="{00000000-0000-0000-0000-000000000000}"/>
          </ac:spMkLst>
        </pc:spChg>
      </pc:sldChg>
      <pc:sldChg chg="modSp add mod">
        <pc:chgData name="Pamela Fox" userId="05c421f6-d446-4f2a-8ee0-1060b47b1543" providerId="ADAL" clId="{A1C87BB0-6648-D64C-A9F1-214AFC6DBC13}" dt="2024-08-20T19:37:26.678" v="1857" actId="1076"/>
        <pc:sldMkLst>
          <pc:docMk/>
          <pc:sldMk cId="3221333882" sldId="2147479589"/>
        </pc:sldMkLst>
        <pc:spChg chg="mod">
          <ac:chgData name="Pamela Fox" userId="05c421f6-d446-4f2a-8ee0-1060b47b1543" providerId="ADAL" clId="{A1C87BB0-6648-D64C-A9F1-214AFC6DBC13}" dt="2024-08-20T19:37:20.951" v="1856" actId="207"/>
          <ac:spMkLst>
            <pc:docMk/>
            <pc:sldMk cId="3221333882" sldId="2147479589"/>
            <ac:spMk id="3" creationId="{4F3B212D-5770-6337-F472-59B7DFD16C5D}"/>
          </ac:spMkLst>
        </pc:spChg>
        <pc:spChg chg="mod">
          <ac:chgData name="Pamela Fox" userId="05c421f6-d446-4f2a-8ee0-1060b47b1543" providerId="ADAL" clId="{A1C87BB0-6648-D64C-A9F1-214AFC6DBC13}" dt="2024-08-20T19:37:26.678" v="1857" actId="1076"/>
          <ac:spMkLst>
            <pc:docMk/>
            <pc:sldMk cId="3221333882" sldId="2147479589"/>
            <ac:spMk id="17" creationId="{00000000-0000-0000-0000-000000000000}"/>
          </ac:spMkLst>
        </pc:spChg>
      </pc:sldChg>
      <pc:sldChg chg="addSp modSp mod">
        <pc:chgData name="Pamela Fox" userId="05c421f6-d446-4f2a-8ee0-1060b47b1543" providerId="ADAL" clId="{A1C87BB0-6648-D64C-A9F1-214AFC6DBC13}" dt="2024-08-21T19:29:35.241" v="4488" actId="1076"/>
        <pc:sldMkLst>
          <pc:docMk/>
          <pc:sldMk cId="807713696" sldId="2147479591"/>
        </pc:sldMkLst>
        <pc:spChg chg="add mod">
          <ac:chgData name="Pamela Fox" userId="05c421f6-d446-4f2a-8ee0-1060b47b1543" providerId="ADAL" clId="{A1C87BB0-6648-D64C-A9F1-214AFC6DBC13}" dt="2024-08-21T19:29:35.241" v="4488" actId="1076"/>
          <ac:spMkLst>
            <pc:docMk/>
            <pc:sldMk cId="807713696" sldId="2147479591"/>
            <ac:spMk id="4" creationId="{9EB109E7-2521-2EE7-16AC-6166884C0857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0:17:34.462" v="2155" actId="14100"/>
        <pc:sldMkLst>
          <pc:docMk/>
          <pc:sldMk cId="3151027209" sldId="2147479592"/>
        </pc:sldMkLst>
        <pc:spChg chg="del">
          <ac:chgData name="Pamela Fox" userId="05c421f6-d446-4f2a-8ee0-1060b47b1543" providerId="ADAL" clId="{A1C87BB0-6648-D64C-A9F1-214AFC6DBC13}" dt="2024-08-20T20:11:55.170" v="2037" actId="478"/>
          <ac:spMkLst>
            <pc:docMk/>
            <pc:sldMk cId="3151027209" sldId="2147479592"/>
            <ac:spMk id="3" creationId="{ECF09FB2-7C7A-4B9B-0AF2-987970BFBD69}"/>
          </ac:spMkLst>
        </pc:spChg>
        <pc:spChg chg="mod">
          <ac:chgData name="Pamela Fox" userId="05c421f6-d446-4f2a-8ee0-1060b47b1543" providerId="ADAL" clId="{A1C87BB0-6648-D64C-A9F1-214AFC6DBC13}" dt="2024-08-20T20:17:17.419" v="2153" actId="20577"/>
          <ac:spMkLst>
            <pc:docMk/>
            <pc:sldMk cId="3151027209" sldId="2147479592"/>
            <ac:spMk id="4" creationId="{8B8168B6-1E5D-AEFE-31F8-1E5BB7282E4A}"/>
          </ac:spMkLst>
        </pc:spChg>
        <pc:spChg chg="mod">
          <ac:chgData name="Pamela Fox" userId="05c421f6-d446-4f2a-8ee0-1060b47b1543" providerId="ADAL" clId="{A1C87BB0-6648-D64C-A9F1-214AFC6DBC13}" dt="2024-08-20T20:16:31.398" v="2097" actId="207"/>
          <ac:spMkLst>
            <pc:docMk/>
            <pc:sldMk cId="3151027209" sldId="2147479592"/>
            <ac:spMk id="5" creationId="{22EFCCC0-A39F-87D2-10AC-3BF63A745B13}"/>
          </ac:spMkLst>
        </pc:spChg>
        <pc:spChg chg="add del mod">
          <ac:chgData name="Pamela Fox" userId="05c421f6-d446-4f2a-8ee0-1060b47b1543" providerId="ADAL" clId="{A1C87BB0-6648-D64C-A9F1-214AFC6DBC13}" dt="2024-08-20T20:15:56.794" v="2083" actId="478"/>
          <ac:spMkLst>
            <pc:docMk/>
            <pc:sldMk cId="3151027209" sldId="2147479592"/>
            <ac:spMk id="6" creationId="{95C782FB-05F9-7E29-4A9B-52F0BAEB9D52}"/>
          </ac:spMkLst>
        </pc:spChg>
        <pc:spChg chg="add mod">
          <ac:chgData name="Pamela Fox" userId="05c421f6-d446-4f2a-8ee0-1060b47b1543" providerId="ADAL" clId="{A1C87BB0-6648-D64C-A9F1-214AFC6DBC13}" dt="2024-08-20T20:16:02.001" v="2086" actId="1076"/>
          <ac:spMkLst>
            <pc:docMk/>
            <pc:sldMk cId="3151027209" sldId="2147479592"/>
            <ac:spMk id="8" creationId="{FE116279-9EF5-699D-A2B6-8BF33DE6E7ED}"/>
          </ac:spMkLst>
        </pc:spChg>
        <pc:spChg chg="add del mod">
          <ac:chgData name="Pamela Fox" userId="05c421f6-d446-4f2a-8ee0-1060b47b1543" providerId="ADAL" clId="{A1C87BB0-6648-D64C-A9F1-214AFC6DBC13}" dt="2024-08-20T20:16:05.911" v="2089" actId="478"/>
          <ac:spMkLst>
            <pc:docMk/>
            <pc:sldMk cId="3151027209" sldId="2147479592"/>
            <ac:spMk id="9" creationId="{911FEA99-BDF8-617C-1D5D-FD3C35215B35}"/>
          </ac:spMkLst>
        </pc:spChg>
        <pc:spChg chg="add mod">
          <ac:chgData name="Pamela Fox" userId="05c421f6-d446-4f2a-8ee0-1060b47b1543" providerId="ADAL" clId="{A1C87BB0-6648-D64C-A9F1-214AFC6DBC13}" dt="2024-08-20T20:16:11.617" v="2090"/>
          <ac:spMkLst>
            <pc:docMk/>
            <pc:sldMk cId="3151027209" sldId="2147479592"/>
            <ac:spMk id="10" creationId="{1DAEEB80-071C-15D3-0CCC-FB0ABA955265}"/>
          </ac:spMkLst>
        </pc:spChg>
        <pc:picChg chg="add del mod">
          <ac:chgData name="Pamela Fox" userId="05c421f6-d446-4f2a-8ee0-1060b47b1543" providerId="ADAL" clId="{A1C87BB0-6648-D64C-A9F1-214AFC6DBC13}" dt="2024-08-20T20:16:04.601" v="2087" actId="478"/>
          <ac:picMkLst>
            <pc:docMk/>
            <pc:sldMk cId="3151027209" sldId="2147479592"/>
            <ac:picMk id="7" creationId="{43FF4F21-B08C-184E-22D9-5F6DE79D3911}"/>
          </ac:picMkLst>
        </pc:picChg>
        <pc:picChg chg="add mod">
          <ac:chgData name="Pamela Fox" userId="05c421f6-d446-4f2a-8ee0-1060b47b1543" providerId="ADAL" clId="{A1C87BB0-6648-D64C-A9F1-214AFC6DBC13}" dt="2024-08-20T20:16:11.617" v="2090"/>
          <ac:picMkLst>
            <pc:docMk/>
            <pc:sldMk cId="3151027209" sldId="2147479592"/>
            <ac:picMk id="11" creationId="{B43C2F60-B6C8-55D3-4AAA-F287A5248424}"/>
          </ac:picMkLst>
        </pc:picChg>
        <pc:picChg chg="add mod">
          <ac:chgData name="Pamela Fox" userId="05c421f6-d446-4f2a-8ee0-1060b47b1543" providerId="ADAL" clId="{A1C87BB0-6648-D64C-A9F1-214AFC6DBC13}" dt="2024-08-20T20:17:34.462" v="2155" actId="14100"/>
          <ac:picMkLst>
            <pc:docMk/>
            <pc:sldMk cId="3151027209" sldId="2147479592"/>
            <ac:picMk id="1026" creationId="{C00B5236-C198-17C6-50F7-45AE461D5583}"/>
          </ac:picMkLst>
        </pc:picChg>
        <pc:picChg chg="del">
          <ac:chgData name="Pamela Fox" userId="05c421f6-d446-4f2a-8ee0-1060b47b1543" providerId="ADAL" clId="{A1C87BB0-6648-D64C-A9F1-214AFC6DBC13}" dt="2024-08-20T20:04:24.939" v="1859" actId="478"/>
          <ac:picMkLst>
            <pc:docMk/>
            <pc:sldMk cId="3151027209" sldId="2147479592"/>
            <ac:picMk id="3074" creationId="{101DD5E5-79C2-EB21-5CED-7A74EC3D2AC3}"/>
          </ac:picMkLst>
        </pc:picChg>
      </pc:sldChg>
      <pc:sldChg chg="addSp delSp modSp add mod ord delAnim modCm">
        <pc:chgData name="Pamela Fox" userId="05c421f6-d446-4f2a-8ee0-1060b47b1543" providerId="ADAL" clId="{A1C87BB0-6648-D64C-A9F1-214AFC6DBC13}" dt="2024-08-20T21:04:06.787" v="2610" actId="1037"/>
        <pc:sldMkLst>
          <pc:docMk/>
          <pc:sldMk cId="1281847299" sldId="2147479593"/>
        </pc:sldMkLst>
        <pc:spChg chg="add del mod">
          <ac:chgData name="Pamela Fox" userId="05c421f6-d446-4f2a-8ee0-1060b47b1543" providerId="ADAL" clId="{A1C87BB0-6648-D64C-A9F1-214AFC6DBC13}" dt="2024-08-20T21:00:21.222" v="2437" actId="478"/>
          <ac:spMkLst>
            <pc:docMk/>
            <pc:sldMk cId="1281847299" sldId="2147479593"/>
            <ac:spMk id="4" creationId="{D1E080D2-B419-5661-0F89-E91D33C0E140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" creationId="{D72E31EE-E64A-C846-524D-BE3E8A2EB21E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8" creationId="{4376C15B-B26B-E250-7BDB-543B17FCED5E}"/>
          </ac:spMkLst>
        </pc:spChg>
        <pc:spChg chg="add del mod">
          <ac:chgData name="Pamela Fox" userId="05c421f6-d446-4f2a-8ee0-1060b47b1543" providerId="ADAL" clId="{A1C87BB0-6648-D64C-A9F1-214AFC6DBC13}" dt="2024-08-20T21:00:25.581" v="2439" actId="478"/>
          <ac:spMkLst>
            <pc:docMk/>
            <pc:sldMk cId="1281847299" sldId="2147479593"/>
            <ac:spMk id="9" creationId="{A6318926-C04C-BBD8-9F00-32F5E43D3E84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1" creationId="{F5169F94-54CB-DE62-13E9-B3F5071E5DA7}"/>
          </ac:spMkLst>
        </pc:spChg>
        <pc:spChg chg="mod">
          <ac:chgData name="Pamela Fox" userId="05c421f6-d446-4f2a-8ee0-1060b47b1543" providerId="ADAL" clId="{A1C87BB0-6648-D64C-A9F1-214AFC6DBC13}" dt="2024-08-20T21:00:49.795" v="2451" actId="207"/>
          <ac:spMkLst>
            <pc:docMk/>
            <pc:sldMk cId="1281847299" sldId="2147479593"/>
            <ac:spMk id="12" creationId="{F21D77B1-E4F0-C26C-246C-039A4218F786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4" creationId="{87CF864F-842D-3624-180C-13804D4FF5B2}"/>
          </ac:spMkLst>
        </pc:spChg>
        <pc:spChg chg="mod">
          <ac:chgData name="Pamela Fox" userId="05c421f6-d446-4f2a-8ee0-1060b47b1543" providerId="ADAL" clId="{A1C87BB0-6648-D64C-A9F1-214AFC6DBC13}" dt="2024-08-20T21:03:49.547" v="2595" actId="20577"/>
          <ac:spMkLst>
            <pc:docMk/>
            <pc:sldMk cId="1281847299" sldId="2147479593"/>
            <ac:spMk id="17" creationId="{389225B4-0988-CB37-1FC8-A5BCAEC616AC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8" creationId="{806CF00A-86BA-3204-1E6E-073E92B338FE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0" creationId="{E497A176-B3D5-5FB1-EEAB-5E6923688FC7}"/>
          </ac:spMkLst>
        </pc:spChg>
        <pc:spChg chg="mod">
          <ac:chgData name="Pamela Fox" userId="05c421f6-d446-4f2a-8ee0-1060b47b1543" providerId="ADAL" clId="{A1C87BB0-6648-D64C-A9F1-214AFC6DBC13}" dt="2024-08-20T21:00:45.071" v="2450" actId="207"/>
          <ac:spMkLst>
            <pc:docMk/>
            <pc:sldMk cId="1281847299" sldId="2147479593"/>
            <ac:spMk id="21" creationId="{CF35322B-CCAF-324C-4708-59E2A2FAFDB5}"/>
          </ac:spMkLst>
        </pc:spChg>
        <pc:spChg chg="add del mod">
          <ac:chgData name="Pamela Fox" userId="05c421f6-d446-4f2a-8ee0-1060b47b1543" providerId="ADAL" clId="{A1C87BB0-6648-D64C-A9F1-214AFC6DBC13}" dt="2024-08-20T21:00:23.466" v="2438" actId="478"/>
          <ac:spMkLst>
            <pc:docMk/>
            <pc:sldMk cId="1281847299" sldId="2147479593"/>
            <ac:spMk id="23" creationId="{92643D56-C99E-E858-4063-C5EE04645597}"/>
          </ac:spMkLst>
        </pc:spChg>
        <pc:spChg chg="add del mod">
          <ac:chgData name="Pamela Fox" userId="05c421f6-d446-4f2a-8ee0-1060b47b1543" providerId="ADAL" clId="{A1C87BB0-6648-D64C-A9F1-214AFC6DBC13}" dt="2024-08-20T21:00:23.466" v="2438" actId="478"/>
          <ac:spMkLst>
            <pc:docMk/>
            <pc:sldMk cId="1281847299" sldId="2147479593"/>
            <ac:spMk id="24" creationId="{56277565-6DC6-8BBD-8D5A-1B529F617407}"/>
          </ac:spMkLst>
        </pc:spChg>
        <pc:spChg chg="add del mod">
          <ac:chgData name="Pamela Fox" userId="05c421f6-d446-4f2a-8ee0-1060b47b1543" providerId="ADAL" clId="{A1C87BB0-6648-D64C-A9F1-214AFC6DBC13}" dt="2024-08-20T21:00:25.581" v="2439" actId="478"/>
          <ac:spMkLst>
            <pc:docMk/>
            <pc:sldMk cId="1281847299" sldId="2147479593"/>
            <ac:spMk id="25" creationId="{1F5E95E4-4492-0B3F-B9ED-8B818D514BE4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6" creationId="{F748B9D4-BADC-2DE8-E17C-E3D330DCF6E9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7" creationId="{C6AE3805-CF01-FB84-0949-ED6534BBED0C}"/>
          </ac:spMkLst>
        </pc:spChg>
        <pc:spChg chg="del">
          <ac:chgData name="Pamela Fox" userId="05c421f6-d446-4f2a-8ee0-1060b47b1543" providerId="ADAL" clId="{A1C87BB0-6648-D64C-A9F1-214AFC6DBC13}" dt="2024-08-20T21:00:04.070" v="2435" actId="478"/>
          <ac:spMkLst>
            <pc:docMk/>
            <pc:sldMk cId="1281847299" sldId="2147479593"/>
            <ac:spMk id="37" creationId="{43F5B3CD-9F75-249D-9B7A-332CC27AC892}"/>
          </ac:spMkLst>
        </pc:spChg>
        <pc:spChg chg="add mod">
          <ac:chgData name="Pamela Fox" userId="05c421f6-d446-4f2a-8ee0-1060b47b1543" providerId="ADAL" clId="{A1C87BB0-6648-D64C-A9F1-214AFC6DBC13}" dt="2024-08-20T21:01:44.137" v="2482" actId="14100"/>
          <ac:spMkLst>
            <pc:docMk/>
            <pc:sldMk cId="1281847299" sldId="2147479593"/>
            <ac:spMk id="52" creationId="{2D26895D-F4B7-4B79-BA63-DF7828221996}"/>
          </ac:spMkLst>
        </pc:spChg>
        <pc:spChg chg="add mod">
          <ac:chgData name="Pamela Fox" userId="05c421f6-d446-4f2a-8ee0-1060b47b1543" providerId="ADAL" clId="{A1C87BB0-6648-D64C-A9F1-214AFC6DBC13}" dt="2024-08-20T21:04:06.787" v="2610" actId="1037"/>
          <ac:spMkLst>
            <pc:docMk/>
            <pc:sldMk cId="1281847299" sldId="2147479593"/>
            <ac:spMk id="53" creationId="{B0F0BC32-A39F-5DB0-8E76-AF12B1F5F765}"/>
          </ac:spMkLst>
        </pc:spChg>
        <pc:spChg chg="add mod">
          <ac:chgData name="Pamela Fox" userId="05c421f6-d446-4f2a-8ee0-1060b47b1543" providerId="ADAL" clId="{A1C87BB0-6648-D64C-A9F1-214AFC6DBC13}" dt="2024-08-20T21:01:25.039" v="2476" actId="14100"/>
          <ac:spMkLst>
            <pc:docMk/>
            <pc:sldMk cId="1281847299" sldId="2147479593"/>
            <ac:spMk id="54" creationId="{C855FB09-4C01-8036-482E-63C98BA743E4}"/>
          </ac:spMkLst>
        </pc:spChg>
        <pc:spChg chg="add mod">
          <ac:chgData name="Pamela Fox" userId="05c421f6-d446-4f2a-8ee0-1060b47b1543" providerId="ADAL" clId="{A1C87BB0-6648-D64C-A9F1-214AFC6DBC13}" dt="2024-08-20T21:01:27.011" v="2477" actId="1076"/>
          <ac:spMkLst>
            <pc:docMk/>
            <pc:sldMk cId="1281847299" sldId="2147479593"/>
            <ac:spMk id="55" creationId="{B2B86070-3563-4B57-60B5-0A7D8FA98FC1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7" creationId="{6ADD0E77-571C-A46A-8A8C-11B42B977628}"/>
          </ac:spMkLst>
        </pc:spChg>
        <pc:spChg chg="add mod">
          <ac:chgData name="Pamela Fox" userId="05c421f6-d446-4f2a-8ee0-1060b47b1543" providerId="ADAL" clId="{A1C87BB0-6648-D64C-A9F1-214AFC6DBC13}" dt="2024-08-20T21:03:56.746" v="2597" actId="14100"/>
          <ac:spMkLst>
            <pc:docMk/>
            <pc:sldMk cId="1281847299" sldId="2147479593"/>
            <ac:spMk id="58" creationId="{69D80B40-723F-3BBE-FBF4-E970AF446F55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9" creationId="{6BC7C60E-0B27-FC06-BFE1-8CEC492900AB}"/>
          </ac:spMkLst>
        </pc:spChg>
        <pc:spChg chg="add mod">
          <ac:chgData name="Pamela Fox" userId="05c421f6-d446-4f2a-8ee0-1060b47b1543" providerId="ADAL" clId="{A1C87BB0-6648-D64C-A9F1-214AFC6DBC13}" dt="2024-08-20T21:00:30.875" v="2440" actId="14100"/>
          <ac:spMkLst>
            <pc:docMk/>
            <pc:sldMk cId="1281847299" sldId="2147479593"/>
            <ac:spMk id="60" creationId="{01E95009-4866-88F3-CFE3-96FF2FE0FE04}"/>
          </ac:spMkLst>
        </pc:spChg>
        <pc:spChg chg="add mod">
          <ac:chgData name="Pamela Fox" userId="05c421f6-d446-4f2a-8ee0-1060b47b1543" providerId="ADAL" clId="{A1C87BB0-6648-D64C-A9F1-214AFC6DBC13}" dt="2024-08-20T21:01:32.244" v="2479" actId="14100"/>
          <ac:spMkLst>
            <pc:docMk/>
            <pc:sldMk cId="1281847299" sldId="2147479593"/>
            <ac:spMk id="61" creationId="{F367034E-0996-CADF-9099-6FE7C10382D6}"/>
          </ac:spMkLst>
        </pc:spChg>
        <pc:spChg chg="add del mod">
          <ac:chgData name="Pamela Fox" userId="05c421f6-d446-4f2a-8ee0-1060b47b1543" providerId="ADAL" clId="{A1C87BB0-6648-D64C-A9F1-214AFC6DBC13}" dt="2024-08-20T21:01:35.015" v="2480" actId="478"/>
          <ac:spMkLst>
            <pc:docMk/>
            <pc:sldMk cId="1281847299" sldId="2147479593"/>
            <ac:spMk id="62" creationId="{DE1643D1-EFD9-8851-7C7F-7C43C3E1422D}"/>
          </ac:spMkLst>
        </pc:s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2" creationId="{D2E702BF-3689-AA43-AFA6-742908691859}"/>
          </ac:grpSpMkLst>
        </pc:grpChg>
        <pc:grpChg chg="add 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0" creationId="{4D19B61A-1B64-677B-F421-2721E65BE79D}"/>
          </ac:grpSpMkLst>
        </pc:grpChg>
        <pc:grpChg chg="add 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5" creationId="{CBCF9215-CA0E-C9E7-F7C8-BB9FDC164761}"/>
          </ac:grpSpMkLst>
        </pc:grpChg>
        <pc:grpChg chg="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9" creationId="{C1208C7E-F337-F28E-A308-A8EEB51E93EB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30" creationId="{1AB2DEF3-4D96-2BB7-28DF-477F12BD0C60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38" creationId="{9293C0A5-9307-13DB-5CB7-99CE84B07B4C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41" creationId="{E790A9D3-9085-B8DD-356E-8755E7743E73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46" creationId="{5F5E89CA-29E4-241D-012D-2EDF21677724}"/>
          </ac:grpSpMkLst>
        </pc:grpChg>
        <pc:picChg chg="add 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7" creationId="{D6688C91-4B49-3A0E-0B84-682031E89B8C}"/>
          </ac:picMkLst>
        </pc:picChg>
        <pc:picChg chg="add 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13" creationId="{369514DD-7E63-5D01-096B-8CC606277802}"/>
          </ac:picMkLst>
        </pc:picChg>
        <pc:picChg chg="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16" creationId="{FFD345C0-0F5B-7D7C-073E-A05C563B09B8}"/>
          </ac:picMkLst>
        </pc:picChg>
        <pc:picChg chg="add del mod">
          <ac:chgData name="Pamela Fox" userId="05c421f6-d446-4f2a-8ee0-1060b47b1543" providerId="ADAL" clId="{A1C87BB0-6648-D64C-A9F1-214AFC6DBC13}" dt="2024-08-20T21:00:21.222" v="2437" actId="478"/>
          <ac:picMkLst>
            <pc:docMk/>
            <pc:sldMk cId="1281847299" sldId="2147479593"/>
            <ac:picMk id="22" creationId="{6F0CB163-8511-F9AA-2C93-983FCD4FA208}"/>
          </ac:picMkLst>
        </pc:picChg>
        <pc:picChg chg="del">
          <ac:chgData name="Pamela Fox" userId="05c421f6-d446-4f2a-8ee0-1060b47b1543" providerId="ADAL" clId="{A1C87BB0-6648-D64C-A9F1-214AFC6DBC13}" dt="2024-08-20T21:00:04.070" v="2435" actId="478"/>
          <ac:picMkLst>
            <pc:docMk/>
            <pc:sldMk cId="1281847299" sldId="2147479593"/>
            <ac:picMk id="36" creationId="{A82BDB6B-42E3-F175-FFC6-95DF457E639B}"/>
          </ac:picMkLst>
        </pc:picChg>
        <pc:picChg chg="add mod">
          <ac:chgData name="Pamela Fox" userId="05c421f6-d446-4f2a-8ee0-1060b47b1543" providerId="ADAL" clId="{A1C87BB0-6648-D64C-A9F1-214AFC6DBC13}" dt="2024-08-20T21:04:03.725" v="2603" actId="1037"/>
          <ac:picMkLst>
            <pc:docMk/>
            <pc:sldMk cId="1281847299" sldId="2147479593"/>
            <ac:picMk id="51" creationId="{41676566-E46C-F2D6-854E-7B58293BA6B0}"/>
          </ac:picMkLst>
        </pc:picChg>
        <pc:picChg chg="add mod">
          <ac:chgData name="Pamela Fox" userId="05c421f6-d446-4f2a-8ee0-1060b47b1543" providerId="ADAL" clId="{A1C87BB0-6648-D64C-A9F1-214AFC6DBC13}" dt="2024-08-20T21:03:55.144" v="2596" actId="14100"/>
          <ac:picMkLst>
            <pc:docMk/>
            <pc:sldMk cId="1281847299" sldId="2147479593"/>
            <ac:picMk id="56" creationId="{2F61D9C2-9BF7-A0F0-FD44-340D6EAFC66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mela Fox" userId="05c421f6-d446-4f2a-8ee0-1060b47b1543" providerId="ADAL" clId="{A1C87BB0-6648-D64C-A9F1-214AFC6DBC13}" dt="2024-08-20T21:03:49.547" v="2595" actId="20577"/>
              <pc2:cmMkLst xmlns:pc2="http://schemas.microsoft.com/office/powerpoint/2019/9/main/command">
                <pc:docMk/>
                <pc:sldMk cId="1281847299" sldId="2147479593"/>
                <pc2:cmMk id="{1310D01F-0493-484B-9F87-9A1101ABCFE7}"/>
              </pc2:cmMkLst>
            </pc226:cmChg>
          </p:ext>
        </pc:extLst>
      </pc:sldChg>
      <pc:sldChg chg="add del">
        <pc:chgData name="Pamela Fox" userId="05c421f6-d446-4f2a-8ee0-1060b47b1543" providerId="ADAL" clId="{A1C87BB0-6648-D64C-A9F1-214AFC6DBC13}" dt="2024-08-20T20:59:25.392" v="2421"/>
        <pc:sldMkLst>
          <pc:docMk/>
          <pc:sldMk cId="2985509396" sldId="2147479593"/>
        </pc:sldMkLst>
      </pc:sldChg>
      <pc:sldChg chg="new del">
        <pc:chgData name="Pamela Fox" userId="05c421f6-d446-4f2a-8ee0-1060b47b1543" providerId="ADAL" clId="{A1C87BB0-6648-D64C-A9F1-214AFC6DBC13}" dt="2024-08-20T21:08:40.523" v="2764" actId="680"/>
        <pc:sldMkLst>
          <pc:docMk/>
          <pc:sldMk cId="38599880" sldId="2147479594"/>
        </pc:sldMkLst>
      </pc:sldChg>
      <pc:sldChg chg="addSp delSp modSp add mod">
        <pc:chgData name="Pamela Fox" userId="05c421f6-d446-4f2a-8ee0-1060b47b1543" providerId="ADAL" clId="{A1C87BB0-6648-D64C-A9F1-214AFC6DBC13}" dt="2024-08-20T23:07:59.728" v="4384" actId="1076"/>
        <pc:sldMkLst>
          <pc:docMk/>
          <pc:sldMk cId="2296303904" sldId="2147479594"/>
        </pc:sldMkLst>
        <pc:spChg chg="del">
          <ac:chgData name="Pamela Fox" userId="05c421f6-d446-4f2a-8ee0-1060b47b1543" providerId="ADAL" clId="{A1C87BB0-6648-D64C-A9F1-214AFC6DBC13}" dt="2024-08-20T21:08:45.694" v="2766" actId="478"/>
          <ac:spMkLst>
            <pc:docMk/>
            <pc:sldMk cId="2296303904" sldId="2147479594"/>
            <ac:spMk id="3" creationId="{20C52540-6751-16FF-73C9-AEC00AD703BF}"/>
          </ac:spMkLst>
        </pc:spChg>
        <pc:spChg chg="add del mod">
          <ac:chgData name="Pamela Fox" userId="05c421f6-d446-4f2a-8ee0-1060b47b1543" providerId="ADAL" clId="{A1C87BB0-6648-D64C-A9F1-214AFC6DBC13}" dt="2024-08-20T21:08:49.947" v="2767" actId="478"/>
          <ac:spMkLst>
            <pc:docMk/>
            <pc:sldMk cId="2296303904" sldId="2147479594"/>
            <ac:spMk id="4" creationId="{4318E08E-046C-7DF0-F184-54D491EBDC38}"/>
          </ac:spMkLst>
        </pc:spChg>
        <pc:spChg chg="add mod">
          <ac:chgData name="Pamela Fox" userId="05c421f6-d446-4f2a-8ee0-1060b47b1543" providerId="ADAL" clId="{A1C87BB0-6648-D64C-A9F1-214AFC6DBC13}" dt="2024-08-20T23:07:54.338" v="4383" actId="1076"/>
          <ac:spMkLst>
            <pc:docMk/>
            <pc:sldMk cId="2296303904" sldId="2147479594"/>
            <ac:spMk id="5" creationId="{3F463B64-22FC-B338-733B-1482E5A20BCF}"/>
          </ac:spMkLst>
        </pc:spChg>
        <pc:spChg chg="add mod">
          <ac:chgData name="Pamela Fox" userId="05c421f6-d446-4f2a-8ee0-1060b47b1543" providerId="ADAL" clId="{A1C87BB0-6648-D64C-A9F1-214AFC6DBC13}" dt="2024-08-20T23:07:59.728" v="4384" actId="1076"/>
          <ac:spMkLst>
            <pc:docMk/>
            <pc:sldMk cId="2296303904" sldId="2147479594"/>
            <ac:spMk id="6" creationId="{DE672585-DB02-35DB-7058-A9F932213C71}"/>
          </ac:spMkLst>
        </pc:spChg>
        <pc:spChg chg="mod">
          <ac:chgData name="Pamela Fox" userId="05c421f6-d446-4f2a-8ee0-1060b47b1543" providerId="ADAL" clId="{A1C87BB0-6648-D64C-A9F1-214AFC6DBC13}" dt="2024-08-20T21:09:20.065" v="2820" actId="20577"/>
          <ac:spMkLst>
            <pc:docMk/>
            <pc:sldMk cId="2296303904" sldId="2147479594"/>
            <ac:spMk id="17" creationId="{D0E4A0EA-F204-0859-2CB7-50C86127BBBD}"/>
          </ac:spMkLst>
        </pc:spChg>
      </pc:sldChg>
      <pc:sldChg chg="addSp delSp modSp new mod">
        <pc:chgData name="Pamela Fox" userId="05c421f6-d446-4f2a-8ee0-1060b47b1543" providerId="ADAL" clId="{A1C87BB0-6648-D64C-A9F1-214AFC6DBC13}" dt="2024-08-20T21:09:52.031" v="2833"/>
        <pc:sldMkLst>
          <pc:docMk/>
          <pc:sldMk cId="1405098429" sldId="2147479595"/>
        </pc:sldMkLst>
        <pc:spChg chg="mod">
          <ac:chgData name="Pamela Fox" userId="05c421f6-d446-4f2a-8ee0-1060b47b1543" providerId="ADAL" clId="{A1C87BB0-6648-D64C-A9F1-214AFC6DBC13}" dt="2024-08-20T21:09:40.630" v="2829" actId="207"/>
          <ac:spMkLst>
            <pc:docMk/>
            <pc:sldMk cId="1405098429" sldId="2147479595"/>
            <ac:spMk id="2" creationId="{F1EB5BEC-5F9F-8F4D-AA28-3CAC0D4ABF67}"/>
          </ac:spMkLst>
        </pc:spChg>
        <pc:spChg chg="del">
          <ac:chgData name="Pamela Fox" userId="05c421f6-d446-4f2a-8ee0-1060b47b1543" providerId="ADAL" clId="{A1C87BB0-6648-D64C-A9F1-214AFC6DBC13}" dt="2024-08-20T21:09:35.169" v="2825" actId="478"/>
          <ac:spMkLst>
            <pc:docMk/>
            <pc:sldMk cId="1405098429" sldId="2147479595"/>
            <ac:spMk id="3" creationId="{EA1D690B-C09D-9D85-CA9A-012DFE2E2EEB}"/>
          </ac:spMkLst>
        </pc:spChg>
        <pc:spChg chg="add mod">
          <ac:chgData name="Pamela Fox" userId="05c421f6-d446-4f2a-8ee0-1060b47b1543" providerId="ADAL" clId="{A1C87BB0-6648-D64C-A9F1-214AFC6DBC13}" dt="2024-08-20T21:09:31.199" v="2823"/>
          <ac:spMkLst>
            <pc:docMk/>
            <pc:sldMk cId="1405098429" sldId="2147479595"/>
            <ac:spMk id="4" creationId="{BBCFBAA3-D80E-A268-589A-7B863A5D4D39}"/>
          </ac:spMkLst>
        </pc:spChg>
        <pc:spChg chg="add mod">
          <ac:chgData name="Pamela Fox" userId="05c421f6-d446-4f2a-8ee0-1060b47b1543" providerId="ADAL" clId="{A1C87BB0-6648-D64C-A9F1-214AFC6DBC13}" dt="2024-08-20T21:09:31.199" v="2823"/>
          <ac:spMkLst>
            <pc:docMk/>
            <pc:sldMk cId="1405098429" sldId="2147479595"/>
            <ac:spMk id="5" creationId="{77D17649-A4C6-1A33-0ECF-63FCDEEE557A}"/>
          </ac:spMkLst>
        </pc:spChg>
        <pc:spChg chg="add mod">
          <ac:chgData name="Pamela Fox" userId="05c421f6-d446-4f2a-8ee0-1060b47b1543" providerId="ADAL" clId="{A1C87BB0-6648-D64C-A9F1-214AFC6DBC13}" dt="2024-08-20T21:09:29.411" v="2822"/>
          <ac:spMkLst>
            <pc:docMk/>
            <pc:sldMk cId="1405098429" sldId="2147479595"/>
            <ac:spMk id="7" creationId="{7CABF27A-2859-401A-8D87-D8871495D85F}"/>
          </ac:spMkLst>
        </pc:spChg>
        <pc:spChg chg="add del mod">
          <ac:chgData name="Pamela Fox" userId="05c421f6-d446-4f2a-8ee0-1060b47b1543" providerId="ADAL" clId="{A1C87BB0-6648-D64C-A9F1-214AFC6DBC13}" dt="2024-08-20T21:09:52.031" v="2833"/>
          <ac:spMkLst>
            <pc:docMk/>
            <pc:sldMk cId="1405098429" sldId="2147479595"/>
            <ac:spMk id="8" creationId="{392D4760-B3E2-C6DB-0B57-38E745A6B0D3}"/>
          </ac:spMkLst>
        </pc:spChg>
        <pc:spChg chg="add mod">
          <ac:chgData name="Pamela Fox" userId="05c421f6-d446-4f2a-8ee0-1060b47b1543" providerId="ADAL" clId="{A1C87BB0-6648-D64C-A9F1-214AFC6DBC13}" dt="2024-08-20T21:09:42.932" v="2830" actId="1076"/>
          <ac:spMkLst>
            <pc:docMk/>
            <pc:sldMk cId="1405098429" sldId="2147479595"/>
            <ac:spMk id="9" creationId="{BE1BFADC-4446-7ADE-E48F-6E88207DB6AE}"/>
          </ac:spMkLst>
        </pc:spChg>
        <pc:spChg chg="add mod">
          <ac:chgData name="Pamela Fox" userId="05c421f6-d446-4f2a-8ee0-1060b47b1543" providerId="ADAL" clId="{A1C87BB0-6648-D64C-A9F1-214AFC6DBC13}" dt="2024-08-20T21:09:48.261" v="2831" actId="207"/>
          <ac:spMkLst>
            <pc:docMk/>
            <pc:sldMk cId="1405098429" sldId="2147479595"/>
            <ac:spMk id="11" creationId="{1FF020E2-BC70-7174-8C58-95E2C63FF34F}"/>
          </ac:spMkLst>
        </pc:spChg>
        <pc:picChg chg="add mod">
          <ac:chgData name="Pamela Fox" userId="05c421f6-d446-4f2a-8ee0-1060b47b1543" providerId="ADAL" clId="{A1C87BB0-6648-D64C-A9F1-214AFC6DBC13}" dt="2024-08-20T21:09:29.411" v="2822"/>
          <ac:picMkLst>
            <pc:docMk/>
            <pc:sldMk cId="1405098429" sldId="2147479595"/>
            <ac:picMk id="6" creationId="{B2CCB3EB-35C3-84AA-3491-A8629F0F4407}"/>
          </ac:picMkLst>
        </pc:picChg>
        <pc:picChg chg="add mod">
          <ac:chgData name="Pamela Fox" userId="05c421f6-d446-4f2a-8ee0-1060b47b1543" providerId="ADAL" clId="{A1C87BB0-6648-D64C-A9F1-214AFC6DBC13}" dt="2024-08-20T21:09:32.299" v="2824"/>
          <ac:picMkLst>
            <pc:docMk/>
            <pc:sldMk cId="1405098429" sldId="2147479595"/>
            <ac:picMk id="10" creationId="{6156BE02-99F4-2D93-DCAD-67EFED1B045E}"/>
          </ac:picMkLst>
        </pc:picChg>
      </pc:sldChg>
      <pc:sldChg chg="new del">
        <pc:chgData name="Pamela Fox" userId="05c421f6-d446-4f2a-8ee0-1060b47b1543" providerId="ADAL" clId="{A1C87BB0-6648-D64C-A9F1-214AFC6DBC13}" dt="2024-08-20T21:11:46.140" v="2861" actId="2696"/>
        <pc:sldMkLst>
          <pc:docMk/>
          <pc:sldMk cId="1066204322" sldId="2147479596"/>
        </pc:sldMkLst>
      </pc:sldChg>
      <pc:sldChg chg="modSp add mod modCm">
        <pc:chgData name="Pamela Fox" userId="05c421f6-d446-4f2a-8ee0-1060b47b1543" providerId="ADAL" clId="{A1C87BB0-6648-D64C-A9F1-214AFC6DBC13}" dt="2024-08-20T22:21:38.328" v="3678" actId="207"/>
        <pc:sldMkLst>
          <pc:docMk/>
          <pc:sldMk cId="1218242156" sldId="2147479596"/>
        </pc:sldMkLst>
        <pc:spChg chg="mod">
          <ac:chgData name="Pamela Fox" userId="05c421f6-d446-4f2a-8ee0-1060b47b1543" providerId="ADAL" clId="{A1C87BB0-6648-D64C-A9F1-214AFC6DBC13}" dt="2024-08-20T21:19:14.025" v="3010" actId="20577"/>
          <ac:spMkLst>
            <pc:docMk/>
            <pc:sldMk cId="1218242156" sldId="2147479596"/>
            <ac:spMk id="2" creationId="{2CAC00B5-0A27-6977-9C03-7C9D2DF6FA6E}"/>
          </ac:spMkLst>
        </pc:spChg>
        <pc:spChg chg="mod">
          <ac:chgData name="Pamela Fox" userId="05c421f6-d446-4f2a-8ee0-1060b47b1543" providerId="ADAL" clId="{A1C87BB0-6648-D64C-A9F1-214AFC6DBC13}" dt="2024-08-20T22:19:01.514" v="3673" actId="14100"/>
          <ac:spMkLst>
            <pc:docMk/>
            <pc:sldMk cId="1218242156" sldId="2147479596"/>
            <ac:spMk id="4" creationId="{31BB5F08-639E-2F76-AEF1-A819B98B6434}"/>
          </ac:spMkLst>
        </pc:spChg>
        <pc:spChg chg="mod">
          <ac:chgData name="Pamela Fox" userId="05c421f6-d446-4f2a-8ee0-1060b47b1543" providerId="ADAL" clId="{A1C87BB0-6648-D64C-A9F1-214AFC6DBC13}" dt="2024-08-20T22:21:38.328" v="3678" actId="207"/>
          <ac:spMkLst>
            <pc:docMk/>
            <pc:sldMk cId="1218242156" sldId="2147479596"/>
            <ac:spMk id="5" creationId="{D6D7717F-D5A9-8C5C-1541-1F546A73F7C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mela Fox" userId="05c421f6-d446-4f2a-8ee0-1060b47b1543" providerId="ADAL" clId="{A1C87BB0-6648-D64C-A9F1-214AFC6DBC13}" dt="2024-08-20T21:19:14.025" v="3010" actId="20577"/>
              <pc2:cmMkLst xmlns:pc2="http://schemas.microsoft.com/office/powerpoint/2019/9/main/command">
                <pc:docMk/>
                <pc:sldMk cId="1218242156" sldId="2147479596"/>
                <pc2:cmMk id="{A6A56549-07BD-D545-9A59-887BE03CBDC5}"/>
              </pc2:cmMkLst>
            </pc226:cmChg>
          </p:ext>
        </pc:extLst>
      </pc:sldChg>
      <pc:sldChg chg="modSp add del mod">
        <pc:chgData name="Pamela Fox" userId="05c421f6-d446-4f2a-8ee0-1060b47b1543" providerId="ADAL" clId="{A1C87BB0-6648-D64C-A9F1-214AFC6DBC13}" dt="2024-08-20T22:32:52.590" v="3748" actId="2696"/>
        <pc:sldMkLst>
          <pc:docMk/>
          <pc:sldMk cId="2271438610" sldId="2147479597"/>
        </pc:sldMkLst>
        <pc:spChg chg="mod">
          <ac:chgData name="Pamela Fox" userId="05c421f6-d446-4f2a-8ee0-1060b47b1543" providerId="ADAL" clId="{A1C87BB0-6648-D64C-A9F1-214AFC6DBC13}" dt="2024-08-20T22:25:06.572" v="3698" actId="20577"/>
          <ac:spMkLst>
            <pc:docMk/>
            <pc:sldMk cId="2271438610" sldId="2147479597"/>
            <ac:spMk id="2" creationId="{3E43BFB0-D02A-B26B-B2C9-158C07F565A7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2:45:13.102" v="4041" actId="20577"/>
        <pc:sldMkLst>
          <pc:docMk/>
          <pc:sldMk cId="970540054" sldId="2147479598"/>
        </pc:sldMkLst>
        <pc:spChg chg="mod">
          <ac:chgData name="Pamela Fox" userId="05c421f6-d446-4f2a-8ee0-1060b47b1543" providerId="ADAL" clId="{A1C87BB0-6648-D64C-A9F1-214AFC6DBC13}" dt="2024-08-20T22:31:56.871" v="3732" actId="20577"/>
          <ac:spMkLst>
            <pc:docMk/>
            <pc:sldMk cId="970540054" sldId="2147479598"/>
            <ac:spMk id="2" creationId="{FD7D16CA-6CCD-DA45-B360-F9160376A9A0}"/>
          </ac:spMkLst>
        </pc:spChg>
        <pc:spChg chg="del">
          <ac:chgData name="Pamela Fox" userId="05c421f6-d446-4f2a-8ee0-1060b47b1543" providerId="ADAL" clId="{A1C87BB0-6648-D64C-A9F1-214AFC6DBC13}" dt="2024-08-20T22:32:28.845" v="3736" actId="478"/>
          <ac:spMkLst>
            <pc:docMk/>
            <pc:sldMk cId="970540054" sldId="2147479598"/>
            <ac:spMk id="3" creationId="{4F427434-EF1D-FE93-2EFC-9DA328399B41}"/>
          </ac:spMkLst>
        </pc:spChg>
        <pc:spChg chg="del">
          <ac:chgData name="Pamela Fox" userId="05c421f6-d446-4f2a-8ee0-1060b47b1543" providerId="ADAL" clId="{A1C87BB0-6648-D64C-A9F1-214AFC6DBC13}" dt="2024-08-20T22:32:02.640" v="3733" actId="478"/>
          <ac:spMkLst>
            <pc:docMk/>
            <pc:sldMk cId="970540054" sldId="2147479598"/>
            <ac:spMk id="5" creationId="{9902D746-2856-0E19-57BB-A847E945D944}"/>
          </ac:spMkLst>
        </pc:spChg>
        <pc:spChg chg="add del mod">
          <ac:chgData name="Pamela Fox" userId="05c421f6-d446-4f2a-8ee0-1060b47b1543" providerId="ADAL" clId="{A1C87BB0-6648-D64C-A9F1-214AFC6DBC13}" dt="2024-08-20T22:32:04.095" v="3734"/>
          <ac:spMkLst>
            <pc:docMk/>
            <pc:sldMk cId="970540054" sldId="2147479598"/>
            <ac:spMk id="6" creationId="{E64B6CBA-B911-EEF9-F600-9654352EFAAC}"/>
          </ac:spMkLst>
        </pc:spChg>
        <pc:spChg chg="add mod">
          <ac:chgData name="Pamela Fox" userId="05c421f6-d446-4f2a-8ee0-1060b47b1543" providerId="ADAL" clId="{A1C87BB0-6648-D64C-A9F1-214AFC6DBC13}" dt="2024-08-20T22:45:13.102" v="4041" actId="20577"/>
          <ac:spMkLst>
            <pc:docMk/>
            <pc:sldMk cId="970540054" sldId="2147479598"/>
            <ac:spMk id="7" creationId="{83975F1E-D4F2-AD80-D8D1-B4912889FB5A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2:38:02.593" v="3792"/>
        <pc:sldMkLst>
          <pc:docMk/>
          <pc:sldMk cId="1889416378" sldId="2147479599"/>
        </pc:sldMkLst>
        <pc:spChg chg="mod">
          <ac:chgData name="Pamela Fox" userId="05c421f6-d446-4f2a-8ee0-1060b47b1543" providerId="ADAL" clId="{A1C87BB0-6648-D64C-A9F1-214AFC6DBC13}" dt="2024-08-20T22:36:15.968" v="3789" actId="20577"/>
          <ac:spMkLst>
            <pc:docMk/>
            <pc:sldMk cId="1889416378" sldId="2147479599"/>
            <ac:spMk id="2" creationId="{4BE938F0-C53E-615D-2384-7DB3556ED6E1}"/>
          </ac:spMkLst>
        </pc:spChg>
        <pc:spChg chg="add del mod">
          <ac:chgData name="Pamela Fox" userId="05c421f6-d446-4f2a-8ee0-1060b47b1543" providerId="ADAL" clId="{A1C87BB0-6648-D64C-A9F1-214AFC6DBC13}" dt="2024-08-20T22:36:20.933" v="3791" actId="478"/>
          <ac:spMkLst>
            <pc:docMk/>
            <pc:sldMk cId="1889416378" sldId="2147479599"/>
            <ac:spMk id="4" creationId="{29943BC5-4989-E582-6446-5787C9AAC1BF}"/>
          </ac:spMkLst>
        </pc:spChg>
        <pc:graphicFrameChg chg="add mod">
          <ac:chgData name="Pamela Fox" userId="05c421f6-d446-4f2a-8ee0-1060b47b1543" providerId="ADAL" clId="{A1C87BB0-6648-D64C-A9F1-214AFC6DBC13}" dt="2024-08-20T22:38:02.593" v="3792"/>
          <ac:graphicFrameMkLst>
            <pc:docMk/>
            <pc:sldMk cId="1889416378" sldId="2147479599"/>
            <ac:graphicFrameMk id="5" creationId="{0ACDEE5A-C7EF-433A-C978-6BCDE1A92172}"/>
          </ac:graphicFrameMkLst>
        </pc:graphicFrameChg>
        <pc:graphicFrameChg chg="del">
          <ac:chgData name="Pamela Fox" userId="05c421f6-d446-4f2a-8ee0-1060b47b1543" providerId="ADAL" clId="{A1C87BB0-6648-D64C-A9F1-214AFC6DBC13}" dt="2024-08-20T22:36:19.450" v="3790" actId="478"/>
          <ac:graphicFrameMkLst>
            <pc:docMk/>
            <pc:sldMk cId="1889416378" sldId="2147479599"/>
            <ac:graphicFrameMk id="6" creationId="{44FD119E-4999-3CDB-5FDD-831EFB536EF0}"/>
          </ac:graphicFrameMkLst>
        </pc:graphicFrameChg>
      </pc:sldChg>
      <pc:sldChg chg="addSp delSp modSp add mod">
        <pc:chgData name="Pamela Fox" userId="05c421f6-d446-4f2a-8ee0-1060b47b1543" providerId="ADAL" clId="{A1C87BB0-6648-D64C-A9F1-214AFC6DBC13}" dt="2024-08-20T23:07:08.283" v="4376" actId="20577"/>
        <pc:sldMkLst>
          <pc:docMk/>
          <pc:sldMk cId="129105528" sldId="2147479600"/>
        </pc:sldMkLst>
        <pc:spChg chg="del">
          <ac:chgData name="Pamela Fox" userId="05c421f6-d446-4f2a-8ee0-1060b47b1543" providerId="ADAL" clId="{A1C87BB0-6648-D64C-A9F1-214AFC6DBC13}" dt="2024-08-20T23:06:45.019" v="4302" actId="478"/>
          <ac:spMkLst>
            <pc:docMk/>
            <pc:sldMk cId="129105528" sldId="2147479600"/>
            <ac:spMk id="3" creationId="{BCED278F-65A9-9C79-8775-32760FC6B879}"/>
          </ac:spMkLst>
        </pc:spChg>
        <pc:spChg chg="mod">
          <ac:chgData name="Pamela Fox" userId="05c421f6-d446-4f2a-8ee0-1060b47b1543" providerId="ADAL" clId="{A1C87BB0-6648-D64C-A9F1-214AFC6DBC13}" dt="2024-08-20T23:07:08.283" v="4376" actId="20577"/>
          <ac:spMkLst>
            <pc:docMk/>
            <pc:sldMk cId="129105528" sldId="2147479600"/>
            <ac:spMk id="4" creationId="{6571792A-268E-EBDB-B86E-34F0F22A9747}"/>
          </ac:spMkLst>
        </pc:spChg>
        <pc:spChg chg="mod">
          <ac:chgData name="Pamela Fox" userId="05c421f6-d446-4f2a-8ee0-1060b47b1543" providerId="ADAL" clId="{A1C87BB0-6648-D64C-A9F1-214AFC6DBC13}" dt="2024-08-20T23:06:56.664" v="4303" actId="207"/>
          <ac:spMkLst>
            <pc:docMk/>
            <pc:sldMk cId="129105528" sldId="2147479600"/>
            <ac:spMk id="5" creationId="{ECA3ED52-E055-1A1D-F837-34A0CEA43D55}"/>
          </ac:spMkLst>
        </pc:spChg>
        <pc:picChg chg="add mod">
          <ac:chgData name="Pamela Fox" userId="05c421f6-d446-4f2a-8ee0-1060b47b1543" providerId="ADAL" clId="{A1C87BB0-6648-D64C-A9F1-214AFC6DBC13}" dt="2024-08-20T23:06:43.746" v="4301" actId="1076"/>
          <ac:picMkLst>
            <pc:docMk/>
            <pc:sldMk cId="129105528" sldId="2147479600"/>
            <ac:picMk id="1026" creationId="{28729667-E828-8287-8B5E-33D7E61CA5E8}"/>
          </ac:picMkLst>
        </pc:picChg>
        <pc:picChg chg="del">
          <ac:chgData name="Pamela Fox" userId="05c421f6-d446-4f2a-8ee0-1060b47b1543" providerId="ADAL" clId="{A1C87BB0-6648-D64C-A9F1-214AFC6DBC13}" dt="2024-08-20T23:06:28.179" v="4298" actId="478"/>
          <ac:picMkLst>
            <pc:docMk/>
            <pc:sldMk cId="129105528" sldId="2147479600"/>
            <ac:picMk id="1028" creationId="{1DFF86E5-435C-7E88-FC54-AF71B59EF7BE}"/>
          </ac:picMkLst>
        </pc:picChg>
      </pc:sldChg>
      <pc:sldChg chg="modSp add del mod">
        <pc:chgData name="Pamela Fox" userId="05c421f6-d446-4f2a-8ee0-1060b47b1543" providerId="ADAL" clId="{A1C87BB0-6648-D64C-A9F1-214AFC6DBC13}" dt="2024-08-20T22:43:56.357" v="4004" actId="2696"/>
        <pc:sldMkLst>
          <pc:docMk/>
          <pc:sldMk cId="2349998395" sldId="2147479600"/>
        </pc:sldMkLst>
        <pc:spChg chg="mod">
          <ac:chgData name="Pamela Fox" userId="05c421f6-d446-4f2a-8ee0-1060b47b1543" providerId="ADAL" clId="{A1C87BB0-6648-D64C-A9F1-214AFC6DBC13}" dt="2024-08-20T22:39:35.499" v="3821" actId="20577"/>
          <ac:spMkLst>
            <pc:docMk/>
            <pc:sldMk cId="2349998395" sldId="2147479600"/>
            <ac:spMk id="2" creationId="{73373451-9E83-FDCD-5BFA-0CEED81C4E97}"/>
          </ac:spMkLst>
        </pc:spChg>
      </pc:sldChg>
    </pc:docChg>
  </pc:docChgLst>
  <pc:docChgLst>
    <pc:chgData name="Chris Harris (DEVDIV)" userId="f017596b-bba3-4e10-9624-d7457bd62e9c" providerId="ADAL" clId="{7DF074A5-2C41-439A-9A57-CC79E93C3557}"/>
    <pc:docChg chg="undo custSel delSld modSld">
      <pc:chgData name="Chris Harris (DEVDIV)" userId="f017596b-bba3-4e10-9624-d7457bd62e9c" providerId="ADAL" clId="{7DF074A5-2C41-439A-9A57-CC79E93C3557}" dt="2024-08-28T22:17:24.428" v="519" actId="729"/>
      <pc:docMkLst>
        <pc:docMk/>
      </pc:docMkLst>
      <pc:sldChg chg="modSp mod modShow">
        <pc:chgData name="Chris Harris (DEVDIV)" userId="f017596b-bba3-4e10-9624-d7457bd62e9c" providerId="ADAL" clId="{7DF074A5-2C41-439A-9A57-CC79E93C3557}" dt="2024-08-28T22:17:24.428" v="519" actId="729"/>
        <pc:sldMkLst>
          <pc:docMk/>
          <pc:sldMk cId="1335869803" sldId="2147479601"/>
        </pc:sldMkLst>
        <pc:spChg chg="mod">
          <ac:chgData name="Chris Harris (DEVDIV)" userId="f017596b-bba3-4e10-9624-d7457bd62e9c" providerId="ADAL" clId="{7DF074A5-2C41-439A-9A57-CC79E93C3557}" dt="2024-08-28T22:17:10.191" v="518" actId="20577"/>
          <ac:spMkLst>
            <pc:docMk/>
            <pc:sldMk cId="1335869803" sldId="2147479601"/>
            <ac:spMk id="2" creationId="{F82E421F-5265-364F-1D20-D1F394C63B7D}"/>
          </ac:spMkLst>
        </pc:spChg>
      </pc:sldChg>
      <pc:sldChg chg="modSp mod modShow">
        <pc:chgData name="Chris Harris (DEVDIV)" userId="f017596b-bba3-4e10-9624-d7457bd62e9c" providerId="ADAL" clId="{7DF074A5-2C41-439A-9A57-CC79E93C3557}" dt="2024-08-28T22:17:24.428" v="519" actId="729"/>
        <pc:sldMkLst>
          <pc:docMk/>
          <pc:sldMk cId="1297629366" sldId="2147479602"/>
        </pc:sldMkLst>
        <pc:spChg chg="mod">
          <ac:chgData name="Chris Harris (DEVDIV)" userId="f017596b-bba3-4e10-9624-d7457bd62e9c" providerId="ADAL" clId="{7DF074A5-2C41-439A-9A57-CC79E93C3557}" dt="2024-08-28T22:14:12.792" v="442" actId="20577"/>
          <ac:spMkLst>
            <pc:docMk/>
            <pc:sldMk cId="1297629366" sldId="2147479602"/>
            <ac:spMk id="7" creationId="{C2165339-0461-F75D-C829-5A727407BD3B}"/>
          </ac:spMkLst>
        </pc:spChg>
        <pc:picChg chg="mod">
          <ac:chgData name="Chris Harris (DEVDIV)" userId="f017596b-bba3-4e10-9624-d7457bd62e9c" providerId="ADAL" clId="{7DF074A5-2C41-439A-9A57-CC79E93C3557}" dt="2024-08-28T22:13:23.470" v="438" actId="1076"/>
          <ac:picMkLst>
            <pc:docMk/>
            <pc:sldMk cId="1297629366" sldId="2147479602"/>
            <ac:picMk id="8" creationId="{9BF5DF3D-3222-9184-7DDA-8C36861CBDBE}"/>
          </ac:picMkLst>
        </pc:picChg>
      </pc:sldChg>
      <pc:sldChg chg="del">
        <pc:chgData name="Chris Harris (DEVDIV)" userId="f017596b-bba3-4e10-9624-d7457bd62e9c" providerId="ADAL" clId="{7DF074A5-2C41-439A-9A57-CC79E93C3557}" dt="2024-08-28T22:04:58.770" v="1" actId="47"/>
        <pc:sldMkLst>
          <pc:docMk/>
          <pc:sldMk cId="543039979" sldId="2147479603"/>
        </pc:sldMkLst>
      </pc:sldChg>
      <pc:sldChg chg="addSp delSp modSp mod modShow modNotesTx">
        <pc:chgData name="Chris Harris (DEVDIV)" userId="f017596b-bba3-4e10-9624-d7457bd62e9c" providerId="ADAL" clId="{7DF074A5-2C41-439A-9A57-CC79E93C3557}" dt="2024-08-28T22:17:24.428" v="519" actId="729"/>
        <pc:sldMkLst>
          <pc:docMk/>
          <pc:sldMk cId="3435329857" sldId="2147479604"/>
        </pc:sldMkLst>
        <pc:spChg chg="mod">
          <ac:chgData name="Chris Harris (DEVDIV)" userId="f017596b-bba3-4e10-9624-d7457bd62e9c" providerId="ADAL" clId="{7DF074A5-2C41-439A-9A57-CC79E93C3557}" dt="2024-08-28T22:09:49.574" v="100" actId="14100"/>
          <ac:spMkLst>
            <pc:docMk/>
            <pc:sldMk cId="3435329857" sldId="2147479604"/>
            <ac:spMk id="3" creationId="{3B32986C-E1E0-B672-51DB-17D9FBFB73B3}"/>
          </ac:spMkLst>
        </pc:spChg>
        <pc:spChg chg="add mod">
          <ac:chgData name="Chris Harris (DEVDIV)" userId="f017596b-bba3-4e10-9624-d7457bd62e9c" providerId="ADAL" clId="{7DF074A5-2C41-439A-9A57-CC79E93C3557}" dt="2024-08-28T22:10:44.405" v="104" actId="207"/>
          <ac:spMkLst>
            <pc:docMk/>
            <pc:sldMk cId="3435329857" sldId="2147479604"/>
            <ac:spMk id="4" creationId="{5B28A151-2E0E-80A9-E104-7879EFE4BC71}"/>
          </ac:spMkLst>
        </pc:spChg>
        <pc:spChg chg="mod">
          <ac:chgData name="Chris Harris (DEVDIV)" userId="f017596b-bba3-4e10-9624-d7457bd62e9c" providerId="ADAL" clId="{7DF074A5-2C41-439A-9A57-CC79E93C3557}" dt="2024-08-28T22:07:22.272" v="29" actId="14100"/>
          <ac:spMkLst>
            <pc:docMk/>
            <pc:sldMk cId="3435329857" sldId="2147479604"/>
            <ac:spMk id="9" creationId="{7081966A-8C01-8927-8233-8F9157BAA540}"/>
          </ac:spMkLst>
        </pc:spChg>
        <pc:spChg chg="mod">
          <ac:chgData name="Chris Harris (DEVDIV)" userId="f017596b-bba3-4e10-9624-d7457bd62e9c" providerId="ADAL" clId="{7DF074A5-2C41-439A-9A57-CC79E93C3557}" dt="2024-08-28T22:09:24.826" v="93" actId="20577"/>
          <ac:spMkLst>
            <pc:docMk/>
            <pc:sldMk cId="3435329857" sldId="2147479604"/>
            <ac:spMk id="10" creationId="{49361488-916C-69E6-21F5-1EC986FEE279}"/>
          </ac:spMkLst>
        </pc:spChg>
        <pc:spChg chg="mod">
          <ac:chgData name="Chris Harris (DEVDIV)" userId="f017596b-bba3-4e10-9624-d7457bd62e9c" providerId="ADAL" clId="{7DF074A5-2C41-439A-9A57-CC79E93C3557}" dt="2024-08-28T22:07:50.667" v="36" actId="14100"/>
          <ac:spMkLst>
            <pc:docMk/>
            <pc:sldMk cId="3435329857" sldId="2147479604"/>
            <ac:spMk id="12" creationId="{E3ADCC86-7088-A0DC-1869-6D86D4939796}"/>
          </ac:spMkLst>
        </pc:spChg>
        <pc:spChg chg="add mod">
          <ac:chgData name="Chris Harris (DEVDIV)" userId="f017596b-bba3-4e10-9624-d7457bd62e9c" providerId="ADAL" clId="{7DF074A5-2C41-439A-9A57-CC79E93C3557}" dt="2024-08-28T22:10:44.405" v="104" actId="207"/>
          <ac:spMkLst>
            <pc:docMk/>
            <pc:sldMk cId="3435329857" sldId="2147479604"/>
            <ac:spMk id="16" creationId="{9E351691-DF49-1F57-2698-23CDEEAB751F}"/>
          </ac:spMkLst>
        </pc:spChg>
        <pc:spChg chg="add mod">
          <ac:chgData name="Chris Harris (DEVDIV)" userId="f017596b-bba3-4e10-9624-d7457bd62e9c" providerId="ADAL" clId="{7DF074A5-2C41-439A-9A57-CC79E93C3557}" dt="2024-08-28T22:10:44.405" v="104" actId="207"/>
          <ac:spMkLst>
            <pc:docMk/>
            <pc:sldMk cId="3435329857" sldId="2147479604"/>
            <ac:spMk id="18" creationId="{092CB65E-03CB-1F2E-0F21-B0978B637526}"/>
          </ac:spMkLst>
        </pc:spChg>
        <pc:spChg chg="mod">
          <ac:chgData name="Chris Harris (DEVDIV)" userId="f017596b-bba3-4e10-9624-d7457bd62e9c" providerId="ADAL" clId="{7DF074A5-2C41-439A-9A57-CC79E93C3557}" dt="2024-08-28T22:07:26.239" v="30" actId="14100"/>
          <ac:spMkLst>
            <pc:docMk/>
            <pc:sldMk cId="3435329857" sldId="2147479604"/>
            <ac:spMk id="22" creationId="{A3D3C999-FE47-0D28-2C7B-27CB3568ADEE}"/>
          </ac:spMkLst>
        </pc:spChg>
        <pc:spChg chg="del mod">
          <ac:chgData name="Chris Harris (DEVDIV)" userId="f017596b-bba3-4e10-9624-d7457bd62e9c" providerId="ADAL" clId="{7DF074A5-2C41-439A-9A57-CC79E93C3557}" dt="2024-08-28T22:06:20.396" v="13" actId="478"/>
          <ac:spMkLst>
            <pc:docMk/>
            <pc:sldMk cId="3435329857" sldId="2147479604"/>
            <ac:spMk id="34" creationId="{C887370B-D88C-A61D-C152-939F2D84EEE1}"/>
          </ac:spMkLst>
        </pc:spChg>
      </pc:sldChg>
      <pc:sldChg chg="addSp delSp modSp mod delAnim modAnim modShow">
        <pc:chgData name="Chris Harris (DEVDIV)" userId="f017596b-bba3-4e10-9624-d7457bd62e9c" providerId="ADAL" clId="{7DF074A5-2C41-439A-9A57-CC79E93C3557}" dt="2024-08-28T22:16:16.414" v="508" actId="20577"/>
        <pc:sldMkLst>
          <pc:docMk/>
          <pc:sldMk cId="3698730817" sldId="2147479605"/>
        </pc:sldMkLst>
        <pc:spChg chg="mod">
          <ac:chgData name="Chris Harris (DEVDIV)" userId="f017596b-bba3-4e10-9624-d7457bd62e9c" providerId="ADAL" clId="{7DF074A5-2C41-439A-9A57-CC79E93C3557}" dt="2024-08-28T22:16:16.414" v="508" actId="20577"/>
          <ac:spMkLst>
            <pc:docMk/>
            <pc:sldMk cId="3698730817" sldId="2147479605"/>
            <ac:spMk id="2" creationId="{3C8D0D85-49E0-546C-1957-2C3B1B1880DF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3" creationId="{3B32986C-E1E0-B672-51DB-17D9FBFB73B3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17" creationId="{5B3EB23B-6307-C7E4-502F-1516FC83C8A1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18" creationId="{2CD8FEEC-3DF9-9465-14C4-26889A13D7CB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19" creationId="{3C580CDC-C1B6-0D9A-56C1-698942308ECD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21" creationId="{23A8EBE2-6AD9-8DCF-FE47-2F068C157347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22" creationId="{A3D3C999-FE47-0D28-2C7B-27CB3568ADEE}"/>
          </ac:spMkLst>
        </pc:spChg>
        <pc:spChg chg="del">
          <ac:chgData name="Chris Harris (DEVDIV)" userId="f017596b-bba3-4e10-9624-d7457bd62e9c" providerId="ADAL" clId="{7DF074A5-2C41-439A-9A57-CC79E93C3557}" dt="2024-08-28T22:14:32.423" v="452" actId="478"/>
          <ac:spMkLst>
            <pc:docMk/>
            <pc:sldMk cId="3698730817" sldId="2147479605"/>
            <ac:spMk id="27" creationId="{0F586DB3-3783-1740-99CF-B79B28F8AD87}"/>
          </ac:spMkLst>
        </pc:spChg>
        <pc:grpChg chg="del">
          <ac:chgData name="Chris Harris (DEVDIV)" userId="f017596b-bba3-4e10-9624-d7457bd62e9c" providerId="ADAL" clId="{7DF074A5-2C41-439A-9A57-CC79E93C3557}" dt="2024-08-28T22:14:32.423" v="452" actId="478"/>
          <ac:grpSpMkLst>
            <pc:docMk/>
            <pc:sldMk cId="3698730817" sldId="2147479605"/>
            <ac:grpSpMk id="23" creationId="{88307A12-D5E4-8433-C08A-79709E5A2215}"/>
          </ac:grpSpMkLst>
        </pc:grpChg>
        <pc:grpChg chg="del">
          <ac:chgData name="Chris Harris (DEVDIV)" userId="f017596b-bba3-4e10-9624-d7457bd62e9c" providerId="ADAL" clId="{7DF074A5-2C41-439A-9A57-CC79E93C3557}" dt="2024-08-28T22:14:32.423" v="452" actId="478"/>
          <ac:grpSpMkLst>
            <pc:docMk/>
            <pc:sldMk cId="3698730817" sldId="2147479605"/>
            <ac:grpSpMk id="28" creationId="{8C4C0D4D-B687-C5BD-C08E-5D8EEA2B0264}"/>
          </ac:grpSpMkLst>
        </pc:grpChg>
        <pc:picChg chg="add mod">
          <ac:chgData name="Chris Harris (DEVDIV)" userId="f017596b-bba3-4e10-9624-d7457bd62e9c" providerId="ADAL" clId="{7DF074A5-2C41-439A-9A57-CC79E93C3557}" dt="2024-08-28T22:15:49.083" v="454" actId="14100"/>
          <ac:picMkLst>
            <pc:docMk/>
            <pc:sldMk cId="3698730817" sldId="2147479605"/>
            <ac:picMk id="4" creationId="{63209ABF-6870-D53C-E5D3-75065D8F4AD7}"/>
          </ac:picMkLst>
        </pc:picChg>
        <pc:picChg chg="del">
          <ac:chgData name="Chris Harris (DEVDIV)" userId="f017596b-bba3-4e10-9624-d7457bd62e9c" providerId="ADAL" clId="{7DF074A5-2C41-439A-9A57-CC79E93C3557}" dt="2024-08-28T22:14:32.423" v="452" actId="478"/>
          <ac:picMkLst>
            <pc:docMk/>
            <pc:sldMk cId="3698730817" sldId="2147479605"/>
            <ac:picMk id="5" creationId="{86B175D2-7A6D-F3A9-8F4F-9FAAAA6DCA17}"/>
          </ac:picMkLst>
        </pc:picChg>
        <pc:picChg chg="del">
          <ac:chgData name="Chris Harris (DEVDIV)" userId="f017596b-bba3-4e10-9624-d7457bd62e9c" providerId="ADAL" clId="{7DF074A5-2C41-439A-9A57-CC79E93C3557}" dt="2024-08-28T22:14:32.423" v="452" actId="478"/>
          <ac:picMkLst>
            <pc:docMk/>
            <pc:sldMk cId="3698730817" sldId="2147479605"/>
            <ac:picMk id="20" creationId="{58489EEB-F1DC-B61B-BFBA-4C51EA57B6E9}"/>
          </ac:picMkLst>
        </pc:picChg>
        <pc:picChg chg="del">
          <ac:chgData name="Chris Harris (DEVDIV)" userId="f017596b-bba3-4e10-9624-d7457bd62e9c" providerId="ADAL" clId="{7DF074A5-2C41-439A-9A57-CC79E93C3557}" dt="2024-08-28T22:14:32.423" v="452" actId="478"/>
          <ac:picMkLst>
            <pc:docMk/>
            <pc:sldMk cId="3698730817" sldId="2147479605"/>
            <ac:picMk id="26" creationId="{2AAFD11C-607C-62F9-E89F-2C6D58D41C3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229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3:11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Pamela present</a:t>
            </a:r>
          </a:p>
          <a:p>
            <a:endParaRPr lang="en-US"/>
          </a:p>
          <a:p>
            <a:r>
              <a:rPr lang="en-US"/>
              <a:t>In my part of the session, my goal is show you how to add user authentication to an AI app. First lets check out the base AI app.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9/3/2024 3:11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39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3:11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7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9/3/2024 3:11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6.png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7191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72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270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column/subhead/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purple background&#10;&#10;Description automatically generated">
            <a:extLst>
              <a:ext uri="{FF2B5EF4-FFF2-40B4-BE49-F238E27FC236}">
                <a16:creationId xmlns:a16="http://schemas.microsoft.com/office/drawing/2014/main" id="{F6E69804-99D2-056F-4EB1-0313896BE0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4704796"/>
            <a:ext cx="12199749" cy="2158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5000">
                      <a:schemeClr val="accent1"/>
                    </a:gs>
                  </a:gsLst>
                  <a:lin ang="48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DFC2B44-5232-BE0C-160F-949730398C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60205" y="1354747"/>
            <a:ext cx="4534378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7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402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paragraph -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9BE63B-0D5B-FCEF-9D18-A0FAA75F4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487" y="3429000"/>
            <a:ext cx="6840109" cy="3429000"/>
          </a:xfrm>
          <a:prstGeom prst="rect">
            <a:avLst/>
          </a:prstGeom>
        </p:spPr>
      </p:pic>
      <p:pic>
        <p:nvPicPr>
          <p:cNvPr id="6" name="Picture 5" descr="A black circle with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1F083FE2-5294-93FA-DEB1-2930F5F838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3564" y="0"/>
            <a:ext cx="4448436" cy="3840658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9703153-ED30-4A13-919C-A650208DA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900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30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18520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6" y="1856262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3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1 paragraph -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urple ball and a purple arrow&#10;&#10;Description automatically generated">
            <a:extLst>
              <a:ext uri="{FF2B5EF4-FFF2-40B4-BE49-F238E27FC236}">
                <a16:creationId xmlns:a16="http://schemas.microsoft.com/office/drawing/2014/main" id="{2592AE2A-F199-2824-DF37-915B49540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3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-up of a purple and black background&#10;&#10;Description automatically generated">
            <a:extLst>
              <a:ext uri="{FF2B5EF4-FFF2-40B4-BE49-F238E27FC236}">
                <a16:creationId xmlns:a16="http://schemas.microsoft.com/office/drawing/2014/main" id="{D1A79AC7-FBA5-7297-749D-8CBBF060D6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7393132" cy="6858000"/>
          </a:xfrm>
          <a:prstGeom prst="rect">
            <a:avLst/>
          </a:prstGeom>
        </p:spPr>
      </p:pic>
      <p:pic>
        <p:nvPicPr>
          <p:cNvPr id="12" name="Picture 11" descr="A purple arrow pointing to a purple ball&#10;&#10;Description automatically generated">
            <a:extLst>
              <a:ext uri="{FF2B5EF4-FFF2-40B4-BE49-F238E27FC236}">
                <a16:creationId xmlns:a16="http://schemas.microsoft.com/office/drawing/2014/main" id="{7A43EBE6-F024-22EC-93C3-5542E742FB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602"/>
          <a:stretch/>
        </p:blipFill>
        <p:spPr>
          <a:xfrm>
            <a:off x="-7168" y="1048"/>
            <a:ext cx="12126919" cy="6821392"/>
          </a:xfrm>
          <a:prstGeom prst="rect">
            <a:avLst/>
          </a:prstGeom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3E3797E6-424E-E4F3-E060-DE50009F1A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3111" y="3187362"/>
            <a:ext cx="460912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100000">
                      <a:schemeClr val="accent2"/>
                    </a:gs>
                    <a:gs pos="43000">
                      <a:schemeClr val="accent1"/>
                    </a:gs>
                  </a:gsLst>
                  <a:lin ang="4200000" scaled="0"/>
                </a:gradFill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9878C8-780C-6CE7-3371-9E1D88420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3111" y="2260490"/>
            <a:ext cx="4622646" cy="6155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0E405ED-524A-110A-C09E-BB64EABB8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3111" y="3694724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6575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-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purple background&#10;&#10;Description automatically generated">
            <a:extLst>
              <a:ext uri="{FF2B5EF4-FFF2-40B4-BE49-F238E27FC236}">
                <a16:creationId xmlns:a16="http://schemas.microsoft.com/office/drawing/2014/main" id="{807741DB-618D-D627-2241-C72BED11CD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27"/>
            <a:ext cx="12199747" cy="482639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4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2"/>
                    </a:gs>
                    <a:gs pos="17000">
                      <a:schemeClr val="accent1"/>
                    </a:gs>
                  </a:gsLst>
                  <a:lin ang="4200000" scaled="0"/>
                  <a:tileRect/>
                </a:gradFill>
                <a:effectLst/>
                <a:latin typeface="Open Sans ExtraBold" panose="020B0606030504020204" pitchFamily="34" charset="0"/>
                <a:ea typeface="Open Sans ExtraBold" panose="020B0606030504020204" pitchFamily="34" charset="0"/>
                <a:cs typeface="Open Sans ExtraBold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512537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52.xml"/><Relationship Id="rId21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47.xml"/><Relationship Id="rId42" Type="http://schemas.openxmlformats.org/officeDocument/2006/relationships/slideLayout" Target="../slideLayouts/slideLayout55.xml"/><Relationship Id="rId47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3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32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3.xml"/><Relationship Id="rId45" Type="http://schemas.openxmlformats.org/officeDocument/2006/relationships/slideLayout" Target="../slideLayouts/slideLayout58.xml"/><Relationship Id="rId53" Type="http://schemas.openxmlformats.org/officeDocument/2006/relationships/slideLayout" Target="../slideLayouts/slideLayout66.xml"/><Relationship Id="rId5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8.xml"/><Relationship Id="rId43" Type="http://schemas.openxmlformats.org/officeDocument/2006/relationships/slideLayout" Target="../slideLayouts/slideLayout56.xml"/><Relationship Id="rId48" Type="http://schemas.openxmlformats.org/officeDocument/2006/relationships/slideLayout" Target="../slideLayouts/slideLayout61.xml"/><Relationship Id="rId56" Type="http://schemas.openxmlformats.org/officeDocument/2006/relationships/image" Target="../media/image1.png"/><Relationship Id="rId8" Type="http://schemas.openxmlformats.org/officeDocument/2006/relationships/slideLayout" Target="../slideLayouts/slideLayout21.xml"/><Relationship Id="rId51" Type="http://schemas.openxmlformats.org/officeDocument/2006/relationships/slideLayout" Target="../slideLayouts/slideLayout64.xml"/><Relationship Id="rId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33" Type="http://schemas.openxmlformats.org/officeDocument/2006/relationships/slideLayout" Target="../slideLayouts/slideLayout46.xml"/><Relationship Id="rId38" Type="http://schemas.openxmlformats.org/officeDocument/2006/relationships/slideLayout" Target="../slideLayouts/slideLayout51.xml"/><Relationship Id="rId4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33.xml"/><Relationship Id="rId41" Type="http://schemas.openxmlformats.org/officeDocument/2006/relationships/slideLayout" Target="../slideLayouts/slideLayout54.xml"/><Relationship Id="rId54" Type="http://schemas.openxmlformats.org/officeDocument/2006/relationships/slideLayout" Target="../slideLayouts/slideLayout6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36" Type="http://schemas.openxmlformats.org/officeDocument/2006/relationships/slideLayout" Target="../slideLayouts/slideLayout49.xml"/><Relationship Id="rId49" Type="http://schemas.openxmlformats.org/officeDocument/2006/relationships/slideLayout" Target="../slideLayouts/slideLayout62.xml"/><Relationship Id="rId57" Type="http://schemas.openxmlformats.org/officeDocument/2006/relationships/image" Target="../media/image2.svg"/><Relationship Id="rId10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4.xml"/><Relationship Id="rId44" Type="http://schemas.openxmlformats.org/officeDocument/2006/relationships/slideLayout" Target="../slideLayouts/slideLayout57.xml"/><Relationship Id="rId5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0" r:id="rId12"/>
    <p:sldLayoutId id="214748371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2" r:id="rId50"/>
    <p:sldLayoutId id="2147483713" r:id="rId51"/>
    <p:sldLayoutId id="2147483714" r:id="rId52"/>
    <p:sldLayoutId id="2147483715" r:id="rId53"/>
    <p:sldLayoutId id="2147483717" r:id="rId5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sv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svg"/><Relationship Id="rId10" Type="http://schemas.openxmlformats.org/officeDocument/2006/relationships/image" Target="../media/image59.sv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/regist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microsoft/RAG_Hack?tab=readme-ov-file#stream-schedule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B1C9C5-5E82-5734-BF50-555834D53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Azure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8A33BD-1277-32B5-BE9B-F3AAA715A5F9}"/>
              </a:ext>
            </a:extLst>
          </p:cNvPr>
          <p:cNvGrpSpPr/>
          <p:nvPr/>
        </p:nvGrpSpPr>
        <p:grpSpPr>
          <a:xfrm>
            <a:off x="1261110" y="1692559"/>
            <a:ext cx="9669780" cy="4708242"/>
            <a:chOff x="2623976" y="2204724"/>
            <a:chExt cx="6934780" cy="3409103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75301DAE-6C94-DD73-5C9D-91546A74F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32615" y="3937534"/>
              <a:ext cx="815775" cy="739627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528283F-D633-225D-6E17-F969CAAF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04358" y="2717669"/>
              <a:ext cx="1079638" cy="978860"/>
            </a:xfrm>
            <a:prstGeom prst="rect">
              <a:avLst/>
            </a:prstGeom>
          </p:spPr>
        </p:pic>
        <p:pic>
          <p:nvPicPr>
            <p:cNvPr id="9" name="Picture 2" descr="Microsoft.VisualStudio.Services.Icons.Default (600×600)">
              <a:extLst>
                <a:ext uri="{FF2B5EF4-FFF2-40B4-BE49-F238E27FC236}">
                  <a16:creationId xmlns:a16="http://schemas.microsoft.com/office/drawing/2014/main" id="{94699724-28D2-D471-48A9-A06E514A9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H="1">
              <a:off x="4832918" y="3937534"/>
              <a:ext cx="870502" cy="7892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F57D727D-0B7B-2E9D-22C9-B214CAAFE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068772" y="2310234"/>
              <a:ext cx="751641" cy="681480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A97922D2-CA8D-43EA-9D31-6BD54E226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450411" y="3826033"/>
              <a:ext cx="962732" cy="872867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3FBC760-6715-BF7D-7422-4157403DF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00134" y="2426205"/>
              <a:ext cx="771799" cy="69975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163D061-5653-1B1B-4D94-111DC831A56B}"/>
                </a:ext>
              </a:extLst>
            </p:cNvPr>
            <p:cNvCxnSpPr>
              <a:cxnSpLocks/>
            </p:cNvCxnSpPr>
            <p:nvPr/>
          </p:nvCxnSpPr>
          <p:spPr>
            <a:xfrm>
              <a:off x="3629778" y="4307347"/>
              <a:ext cx="1203995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FECCBA-3E92-3174-B029-AAA7C2D37B5C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 flipV="1">
              <a:off x="4396484" y="3125961"/>
              <a:ext cx="871685" cy="8115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83C1511-7AC5-1962-AAE0-9EF1F1335D58}"/>
                </a:ext>
              </a:extLst>
            </p:cNvPr>
            <p:cNvCxnSpPr>
              <a:cxnSpLocks/>
            </p:cNvCxnSpPr>
            <p:nvPr/>
          </p:nvCxnSpPr>
          <p:spPr>
            <a:xfrm>
              <a:off x="5733694" y="2870388"/>
              <a:ext cx="1770601" cy="20865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D82974B-2C42-4D11-913A-221E0B86F2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95112" y="3531747"/>
              <a:ext cx="1867950" cy="6245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A753B3-7B7C-40DB-5A28-6C8B6E6EBBFF}"/>
                </a:ext>
              </a:extLst>
            </p:cNvPr>
            <p:cNvCxnSpPr>
              <a:cxnSpLocks/>
            </p:cNvCxnSpPr>
            <p:nvPr/>
          </p:nvCxnSpPr>
          <p:spPr>
            <a:xfrm>
              <a:off x="5622164" y="2874335"/>
              <a:ext cx="1828247" cy="119108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B09DF1D-3010-64A7-451F-5076E8707B1D}"/>
                </a:ext>
              </a:extLst>
            </p:cNvPr>
            <p:cNvCxnSpPr>
              <a:cxnSpLocks/>
            </p:cNvCxnSpPr>
            <p:nvPr/>
          </p:nvCxnSpPr>
          <p:spPr>
            <a:xfrm>
              <a:off x="4472533" y="2710283"/>
              <a:ext cx="548948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BF17228-EFF9-7F74-C7E4-C574002256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33694" y="4291442"/>
              <a:ext cx="1815278" cy="477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050ADC5-2B88-89E5-EC72-651A18E9E296}"/>
                </a:ext>
              </a:extLst>
            </p:cNvPr>
            <p:cNvSpPr txBox="1"/>
            <p:nvPr/>
          </p:nvSpPr>
          <p:spPr>
            <a:xfrm>
              <a:off x="3020177" y="4677161"/>
              <a:ext cx="687083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App UX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7C0CC5C-AFEB-999A-352F-90463653F398}"/>
                </a:ext>
              </a:extLst>
            </p:cNvPr>
            <p:cNvSpPr txBox="1"/>
            <p:nvPr/>
          </p:nvSpPr>
          <p:spPr>
            <a:xfrm>
              <a:off x="4396483" y="4857352"/>
              <a:ext cx="201647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Container App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9C91D86-48B9-7730-A8BB-561CCB114070}"/>
                </a:ext>
              </a:extLst>
            </p:cNvPr>
            <p:cNvSpPr txBox="1"/>
            <p:nvPr/>
          </p:nvSpPr>
          <p:spPr>
            <a:xfrm>
              <a:off x="2623976" y="3443102"/>
              <a:ext cx="24663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Upload documents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D8EDBD-D6A3-4A0B-CF97-CFC5E282D722}"/>
                </a:ext>
              </a:extLst>
            </p:cNvPr>
            <p:cNvSpPr txBox="1"/>
            <p:nvPr/>
          </p:nvSpPr>
          <p:spPr>
            <a:xfrm>
              <a:off x="4152616" y="2204724"/>
              <a:ext cx="2466379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Blob Trigger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96B9206-E6BC-0491-9282-025709E6B0B6}"/>
                </a:ext>
              </a:extLst>
            </p:cNvPr>
            <p:cNvSpPr txBox="1"/>
            <p:nvPr/>
          </p:nvSpPr>
          <p:spPr>
            <a:xfrm>
              <a:off x="6940007" y="2500392"/>
              <a:ext cx="2618749" cy="4457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Store user uploaded documents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12EECD9-FF9E-AD19-0E75-AB6F0ABD1A17}"/>
                </a:ext>
              </a:extLst>
            </p:cNvPr>
            <p:cNvSpPr txBox="1"/>
            <p:nvPr/>
          </p:nvSpPr>
          <p:spPr>
            <a:xfrm>
              <a:off x="7247406" y="4690497"/>
              <a:ext cx="231135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Perform RAG using embedding and search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326832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14CDB-E0F6-2851-31D5-CCE16A62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3EF522-7727-35F7-D63F-A91400E5CC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566" b="566"/>
          <a:stretch/>
        </p:blipFill>
        <p:spPr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49375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B9949-3663-CD07-BF68-D22EBC1AB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73304"/>
            <a:ext cx="4159950" cy="1908215"/>
          </a:xfrm>
        </p:spPr>
        <p:txBody>
          <a:bodyPr/>
          <a:lstStyle/>
          <a:p>
            <a:r>
              <a:rPr lang="en-US" dirty="0" err="1"/>
              <a:t>eShopSupport</a:t>
            </a:r>
            <a:br>
              <a:rPr lang="en-US" dirty="0"/>
            </a:br>
            <a:br>
              <a:rPr lang="en-US" dirty="0"/>
            </a:br>
            <a:r>
              <a:rPr lang="en-US" sz="1600" u="sng" dirty="0">
                <a:latin typeface="Consolas" panose="020B0609020204030204" pitchFamily="49" charset="0"/>
              </a:rPr>
              <a:t>https://github.com/dotnet/eShopSupport</a:t>
            </a:r>
            <a:br>
              <a:rPr lang="en-GB" sz="3600" dirty="0">
                <a:solidFill>
                  <a:schemeClr val="bg2">
                    <a:lumMod val="10000"/>
                  </a:schemeClr>
                </a:solidFill>
                <a:latin typeface="Consolas" panose="020B0609020204030204" pitchFamily="49" charset="0"/>
              </a:rPr>
            </a:br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CBB884B-CECD-AF6A-81B9-060AA0731B4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5334000" y="0"/>
            <a:ext cx="6858000" cy="6858000"/>
          </a:xfrm>
        </p:spPr>
      </p:pic>
    </p:spTree>
    <p:extLst>
      <p:ext uri="{BB962C8B-B14F-4D97-AF65-F5344CB8AC3E}">
        <p14:creationId xmlns:p14="http://schemas.microsoft.com/office/powerpoint/2010/main" val="40463069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Public site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3E54BD-D3B6-3C25-5DF7-EC38B1A98ABC}"/>
              </a:ext>
            </a:extLst>
          </p:cNvPr>
          <p:cNvSpPr/>
          <p:nvPr/>
        </p:nvSpPr>
        <p:spPr>
          <a:xfrm>
            <a:off x="9733969" y="2068519"/>
            <a:ext cx="137631" cy="2056929"/>
          </a:xfrm>
          <a:prstGeom prst="roundRect">
            <a:avLst>
              <a:gd name="adj" fmla="val 240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809DB114-E5DC-A27C-BAE5-06079F010C0C}"/>
              </a:ext>
            </a:extLst>
          </p:cNvPr>
          <p:cNvSpPr txBox="1">
            <a:spLocks/>
          </p:cNvSpPr>
          <p:nvPr/>
        </p:nvSpPr>
        <p:spPr>
          <a:xfrm>
            <a:off x="2532670" y="2952315"/>
            <a:ext cx="4609985" cy="342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ranklin Gothic Medium Cond" panose="020B0606030402020204" pitchFamily="34" charset="0"/>
                <a:ea typeface="Open Sans SemiCondensed Medium" pitchFamily="2" charset="0"/>
                <a:cs typeface="Open Sans SemiCondensed Medium" pitchFamily="2" charset="0"/>
              </a:rPr>
              <a:t>My support enquiries</a:t>
            </a:r>
            <a:endParaRPr lang="en-GB" sz="1800" dirty="0">
              <a:latin typeface="Franklin Gothic Medium Cond" panose="020B0606030402020204" pitchFamily="34" charset="0"/>
              <a:ea typeface="Open Sans SemiCondensed Medium" pitchFamily="2" charset="0"/>
              <a:cs typeface="Open Sans SemiCondensed Medium" pitchFamily="2" charset="0"/>
            </a:endParaRP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616BB7A-AE6A-86DE-6C27-E551FAF2957F}"/>
              </a:ext>
            </a:extLst>
          </p:cNvPr>
          <p:cNvGraphicFramePr>
            <a:graphicFrameLocks noGrp="1"/>
          </p:cNvGraphicFramePr>
          <p:nvPr/>
        </p:nvGraphicFramePr>
        <p:xfrm>
          <a:off x="2639938" y="3431655"/>
          <a:ext cx="6802230" cy="14833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2044">
                  <a:extLst>
                    <a:ext uri="{9D8B030D-6E8A-4147-A177-3AD203B41FA5}">
                      <a16:colId xmlns:a16="http://schemas.microsoft.com/office/drawing/2014/main" val="692624864"/>
                    </a:ext>
                  </a:extLst>
                </a:gridCol>
                <a:gridCol w="1155511">
                  <a:extLst>
                    <a:ext uri="{9D8B030D-6E8A-4147-A177-3AD203B41FA5}">
                      <a16:colId xmlns:a16="http://schemas.microsoft.com/office/drawing/2014/main" val="2541867227"/>
                    </a:ext>
                  </a:extLst>
                </a:gridCol>
                <a:gridCol w="1082722">
                  <a:extLst>
                    <a:ext uri="{9D8B030D-6E8A-4147-A177-3AD203B41FA5}">
                      <a16:colId xmlns:a16="http://schemas.microsoft.com/office/drawing/2014/main" val="942226036"/>
                    </a:ext>
                  </a:extLst>
                </a:gridCol>
                <a:gridCol w="2381507">
                  <a:extLst>
                    <a:ext uri="{9D8B030D-6E8A-4147-A177-3AD203B41FA5}">
                      <a16:colId xmlns:a16="http://schemas.microsoft.com/office/drawing/2014/main" val="235626586"/>
                    </a:ext>
                  </a:extLst>
                </a:gridCol>
                <a:gridCol w="1360446">
                  <a:extLst>
                    <a:ext uri="{9D8B030D-6E8A-4147-A177-3AD203B41FA5}">
                      <a16:colId xmlns:a16="http://schemas.microsoft.com/office/drawing/2014/main" val="3482372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ID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Type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Product</a:t>
                      </a:r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solidFill>
                          <a:schemeClr val="tx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547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23433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Franklin Gothic Book" panose="020B0503020102020204" pitchFamily="34" charset="0"/>
                        </a:rPr>
                        <a:t>Bäevolk</a:t>
                      </a:r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 4-person tent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712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23419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Fri 5 May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Franklin Gothic Book" panose="020B0503020102020204" pitchFamily="34" charset="0"/>
                        </a:rPr>
                        <a:t>TCX Kayak 2000</a:t>
                      </a:r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286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Franklin Gothic Book" panose="020B050302010202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149661"/>
                  </a:ext>
                </a:extLst>
              </a:tr>
            </a:tbl>
          </a:graphicData>
        </a:graphic>
      </p:graphicFrame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2C45026-B97A-B2D7-6112-E6801E429DF9}"/>
              </a:ext>
            </a:extLst>
          </p:cNvPr>
          <p:cNvSpPr/>
          <p:nvPr/>
        </p:nvSpPr>
        <p:spPr>
          <a:xfrm>
            <a:off x="2639937" y="4868688"/>
            <a:ext cx="2160895" cy="438970"/>
          </a:xfrm>
          <a:prstGeom prst="roundRect">
            <a:avLst/>
          </a:prstGeom>
          <a:solidFill>
            <a:srgbClr val="702573"/>
          </a:solidFill>
          <a:ln>
            <a:noFill/>
          </a:ln>
          <a:effectLst>
            <a:outerShdw blurRad="38100" dist="38100" dir="5400000" algn="t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600" dirty="0">
                <a:latin typeface="Franklin Gothic Medium Cond" panose="020B0606030402020204" pitchFamily="34" charset="0"/>
              </a:rPr>
              <a:t>+ Create new enquiry</a:t>
            </a:r>
            <a:endParaRPr lang="en-GB" sz="1600" dirty="0">
              <a:latin typeface="Franklin Gothic Medium Cond" panose="020B06060304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8B5CF2C-066E-94BD-4304-7E484240BCFF}"/>
              </a:ext>
            </a:extLst>
          </p:cNvPr>
          <p:cNvGrpSpPr/>
          <p:nvPr/>
        </p:nvGrpSpPr>
        <p:grpSpPr>
          <a:xfrm>
            <a:off x="2288811" y="2052702"/>
            <a:ext cx="7413571" cy="700832"/>
            <a:chOff x="2288811" y="2052702"/>
            <a:chExt cx="7413571" cy="700832"/>
          </a:xfrm>
          <a:solidFill>
            <a:srgbClr val="702573"/>
          </a:solidFill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21C0707-2AA8-6B51-A63F-494CCB44789B}"/>
                </a:ext>
              </a:extLst>
            </p:cNvPr>
            <p:cNvSpPr/>
            <p:nvPr/>
          </p:nvSpPr>
          <p:spPr>
            <a:xfrm>
              <a:off x="2288811" y="2052702"/>
              <a:ext cx="7413571" cy="7008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000" rtlCol="0" anchor="ctr"/>
            <a:lstStyle/>
            <a:p>
              <a:r>
                <a:rPr lang="en-US" sz="1600" dirty="0">
                  <a:latin typeface="Franklin Gothic Book" panose="020B0503020102020204" pitchFamily="34" charset="0"/>
                </a:rPr>
                <a:t>Outdoor Activities eCommerce Site</a:t>
              </a:r>
              <a:endParaRPr lang="en-GB" dirty="0">
                <a:latin typeface="Franklin Gothic Book" panose="020B0503020102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DF0BC8-2D9C-9FA8-600E-BC44BD658209}"/>
                </a:ext>
              </a:extLst>
            </p:cNvPr>
            <p:cNvSpPr/>
            <p:nvPr/>
          </p:nvSpPr>
          <p:spPr>
            <a:xfrm>
              <a:off x="8078273" y="2259112"/>
              <a:ext cx="325598" cy="325598"/>
            </a:xfrm>
            <a:custGeom>
              <a:avLst/>
              <a:gdLst>
                <a:gd name="connsiteX0" fmla="*/ 0 w 276225"/>
                <a:gd name="connsiteY0" fmla="*/ 138113 h 276225"/>
                <a:gd name="connsiteX1" fmla="*/ 138113 w 276225"/>
                <a:gd name="connsiteY1" fmla="*/ 276225 h 276225"/>
                <a:gd name="connsiteX2" fmla="*/ 276225 w 276225"/>
                <a:gd name="connsiteY2" fmla="*/ 138113 h 276225"/>
                <a:gd name="connsiteX3" fmla="*/ 138113 w 276225"/>
                <a:gd name="connsiteY3" fmla="*/ 0 h 276225"/>
                <a:gd name="connsiteX4" fmla="*/ 0 w 276225"/>
                <a:gd name="connsiteY4" fmla="*/ 138113 h 276225"/>
                <a:gd name="connsiteX5" fmla="*/ 215265 w 276225"/>
                <a:gd name="connsiteY5" fmla="*/ 179070 h 276225"/>
                <a:gd name="connsiteX6" fmla="*/ 215265 w 276225"/>
                <a:gd name="connsiteY6" fmla="*/ 208598 h 276225"/>
                <a:gd name="connsiteX7" fmla="*/ 60007 w 276225"/>
                <a:gd name="connsiteY7" fmla="*/ 208598 h 276225"/>
                <a:gd name="connsiteX8" fmla="*/ 60007 w 276225"/>
                <a:gd name="connsiteY8" fmla="*/ 179070 h 276225"/>
                <a:gd name="connsiteX9" fmla="*/ 67627 w 276225"/>
                <a:gd name="connsiteY9" fmla="*/ 163830 h 276225"/>
                <a:gd name="connsiteX10" fmla="*/ 105727 w 276225"/>
                <a:gd name="connsiteY10" fmla="*/ 145733 h 276225"/>
                <a:gd name="connsiteX11" fmla="*/ 138113 w 276225"/>
                <a:gd name="connsiteY11" fmla="*/ 140970 h 276225"/>
                <a:gd name="connsiteX12" fmla="*/ 170498 w 276225"/>
                <a:gd name="connsiteY12" fmla="*/ 145733 h 276225"/>
                <a:gd name="connsiteX13" fmla="*/ 208598 w 276225"/>
                <a:gd name="connsiteY13" fmla="*/ 163830 h 276225"/>
                <a:gd name="connsiteX14" fmla="*/ 215265 w 276225"/>
                <a:gd name="connsiteY14" fmla="*/ 179070 h 276225"/>
                <a:gd name="connsiteX15" fmla="*/ 138113 w 276225"/>
                <a:gd name="connsiteY15" fmla="*/ 53340 h 276225"/>
                <a:gd name="connsiteX16" fmla="*/ 177165 w 276225"/>
                <a:gd name="connsiteY16" fmla="*/ 92393 h 276225"/>
                <a:gd name="connsiteX17" fmla="*/ 177165 w 276225"/>
                <a:gd name="connsiteY17" fmla="*/ 92393 h 276225"/>
                <a:gd name="connsiteX18" fmla="*/ 138113 w 276225"/>
                <a:gd name="connsiteY18" fmla="*/ 131445 h 276225"/>
                <a:gd name="connsiteX19" fmla="*/ 99060 w 276225"/>
                <a:gd name="connsiteY19" fmla="*/ 92393 h 276225"/>
                <a:gd name="connsiteX20" fmla="*/ 138113 w 276225"/>
                <a:gd name="connsiteY20" fmla="*/ 533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276225">
                  <a:moveTo>
                    <a:pt x="0" y="138113"/>
                  </a:moveTo>
                  <a:cubicBezTo>
                    <a:pt x="0" y="214313"/>
                    <a:pt x="61913" y="276225"/>
                    <a:pt x="138113" y="276225"/>
                  </a:cubicBezTo>
                  <a:cubicBezTo>
                    <a:pt x="214313" y="276225"/>
                    <a:pt x="276225" y="214313"/>
                    <a:pt x="276225" y="138113"/>
                  </a:cubicBezTo>
                  <a:cubicBezTo>
                    <a:pt x="276225" y="61913"/>
                    <a:pt x="214313" y="0"/>
                    <a:pt x="138113" y="0"/>
                  </a:cubicBezTo>
                  <a:cubicBezTo>
                    <a:pt x="61913" y="0"/>
                    <a:pt x="0" y="61913"/>
                    <a:pt x="0" y="138113"/>
                  </a:cubicBezTo>
                  <a:close/>
                  <a:moveTo>
                    <a:pt x="215265" y="179070"/>
                  </a:moveTo>
                  <a:lnTo>
                    <a:pt x="215265" y="208598"/>
                  </a:lnTo>
                  <a:lnTo>
                    <a:pt x="60007" y="208598"/>
                  </a:lnTo>
                  <a:lnTo>
                    <a:pt x="60007" y="179070"/>
                  </a:lnTo>
                  <a:cubicBezTo>
                    <a:pt x="60007" y="173355"/>
                    <a:pt x="62865" y="167640"/>
                    <a:pt x="67627" y="163830"/>
                  </a:cubicBezTo>
                  <a:cubicBezTo>
                    <a:pt x="79057" y="155258"/>
                    <a:pt x="91440" y="149543"/>
                    <a:pt x="105727" y="145733"/>
                  </a:cubicBezTo>
                  <a:cubicBezTo>
                    <a:pt x="116205" y="142875"/>
                    <a:pt x="126682" y="140970"/>
                    <a:pt x="138113" y="140970"/>
                  </a:cubicBezTo>
                  <a:cubicBezTo>
                    <a:pt x="148590" y="140970"/>
                    <a:pt x="160020" y="142875"/>
                    <a:pt x="170498" y="145733"/>
                  </a:cubicBezTo>
                  <a:cubicBezTo>
                    <a:pt x="183833" y="149543"/>
                    <a:pt x="197168" y="155258"/>
                    <a:pt x="208598" y="163830"/>
                  </a:cubicBezTo>
                  <a:cubicBezTo>
                    <a:pt x="212408" y="167640"/>
                    <a:pt x="215265" y="173355"/>
                    <a:pt x="215265" y="179070"/>
                  </a:cubicBezTo>
                  <a:close/>
                  <a:moveTo>
                    <a:pt x="138113" y="53340"/>
                  </a:moveTo>
                  <a:cubicBezTo>
                    <a:pt x="159068" y="53340"/>
                    <a:pt x="177165" y="70485"/>
                    <a:pt x="177165" y="92393"/>
                  </a:cubicBezTo>
                  <a:lnTo>
                    <a:pt x="177165" y="92393"/>
                  </a:lnTo>
                  <a:cubicBezTo>
                    <a:pt x="177165" y="113348"/>
                    <a:pt x="160020" y="131445"/>
                    <a:pt x="138113" y="131445"/>
                  </a:cubicBezTo>
                  <a:cubicBezTo>
                    <a:pt x="117157" y="131445"/>
                    <a:pt x="99060" y="114300"/>
                    <a:pt x="99060" y="92393"/>
                  </a:cubicBezTo>
                  <a:cubicBezTo>
                    <a:pt x="99060" y="70485"/>
                    <a:pt x="116205" y="53340"/>
                    <a:pt x="138113" y="533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81FD36-0C5A-F35D-95F8-86473507630F}"/>
                </a:ext>
              </a:extLst>
            </p:cNvPr>
            <p:cNvSpPr txBox="1"/>
            <p:nvPr/>
          </p:nvSpPr>
          <p:spPr>
            <a:xfrm>
              <a:off x="8419664" y="2253810"/>
              <a:ext cx="1188356" cy="3385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Customer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A095D4-752B-B562-923A-22B07D9BB5E7}"/>
              </a:ext>
            </a:extLst>
          </p:cNvPr>
          <p:cNvSpPr/>
          <p:nvPr/>
        </p:nvSpPr>
        <p:spPr>
          <a:xfrm rot="914620">
            <a:off x="9125563" y="5322180"/>
            <a:ext cx="232210" cy="242149"/>
          </a:xfrm>
          <a:custGeom>
            <a:avLst/>
            <a:gdLst>
              <a:gd name="connsiteX0" fmla="*/ 37148 w 123825"/>
              <a:gd name="connsiteY0" fmla="*/ 119063 h 124777"/>
              <a:gd name="connsiteX1" fmla="*/ 41910 w 123825"/>
              <a:gd name="connsiteY1" fmla="*/ 121920 h 124777"/>
              <a:gd name="connsiteX2" fmla="*/ 44768 w 123825"/>
              <a:gd name="connsiteY2" fmla="*/ 119063 h 124777"/>
              <a:gd name="connsiteX3" fmla="*/ 59055 w 123825"/>
              <a:gd name="connsiteY3" fmla="*/ 80010 h 124777"/>
              <a:gd name="connsiteX4" fmla="*/ 103823 w 123825"/>
              <a:gd name="connsiteY4" fmla="*/ 124777 h 124777"/>
              <a:gd name="connsiteX5" fmla="*/ 123825 w 123825"/>
              <a:gd name="connsiteY5" fmla="*/ 104775 h 124777"/>
              <a:gd name="connsiteX6" fmla="*/ 79058 w 123825"/>
              <a:gd name="connsiteY6" fmla="*/ 60007 h 124777"/>
              <a:gd name="connsiteX7" fmla="*/ 118110 w 123825"/>
              <a:gd name="connsiteY7" fmla="*/ 45720 h 124777"/>
              <a:gd name="connsiteX8" fmla="*/ 120968 w 123825"/>
              <a:gd name="connsiteY8" fmla="*/ 40957 h 124777"/>
              <a:gd name="connsiteX9" fmla="*/ 118110 w 123825"/>
              <a:gd name="connsiteY9" fmla="*/ 38100 h 124777"/>
              <a:gd name="connsiteX10" fmla="*/ 4763 w 123825"/>
              <a:gd name="connsiteY10" fmla="*/ 0 h 124777"/>
              <a:gd name="connsiteX11" fmla="*/ 3810 w 123825"/>
              <a:gd name="connsiteY11" fmla="*/ 0 h 124777"/>
              <a:gd name="connsiteX12" fmla="*/ 3810 w 123825"/>
              <a:gd name="connsiteY12" fmla="*/ 0 h 124777"/>
              <a:gd name="connsiteX13" fmla="*/ 0 w 123825"/>
              <a:gd name="connsiteY13" fmla="*/ 3810 h 124777"/>
              <a:gd name="connsiteX14" fmla="*/ 0 w 123825"/>
              <a:gd name="connsiteY14" fmla="*/ 4763 h 124777"/>
              <a:gd name="connsiteX15" fmla="*/ 37148 w 123825"/>
              <a:gd name="connsiteY15" fmla="*/ 119063 h 12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825" h="124777">
                <a:moveTo>
                  <a:pt x="37148" y="119063"/>
                </a:moveTo>
                <a:cubicBezTo>
                  <a:pt x="38100" y="120968"/>
                  <a:pt x="40005" y="121920"/>
                  <a:pt x="41910" y="121920"/>
                </a:cubicBezTo>
                <a:cubicBezTo>
                  <a:pt x="42863" y="121920"/>
                  <a:pt x="43815" y="120968"/>
                  <a:pt x="44768" y="119063"/>
                </a:cubicBezTo>
                <a:lnTo>
                  <a:pt x="59055" y="80010"/>
                </a:lnTo>
                <a:lnTo>
                  <a:pt x="103823" y="124777"/>
                </a:lnTo>
                <a:lnTo>
                  <a:pt x="123825" y="104775"/>
                </a:lnTo>
                <a:lnTo>
                  <a:pt x="79058" y="60007"/>
                </a:lnTo>
                <a:lnTo>
                  <a:pt x="118110" y="45720"/>
                </a:lnTo>
                <a:cubicBezTo>
                  <a:pt x="120015" y="44768"/>
                  <a:pt x="120968" y="42863"/>
                  <a:pt x="120968" y="40957"/>
                </a:cubicBezTo>
                <a:cubicBezTo>
                  <a:pt x="120968" y="40005"/>
                  <a:pt x="120015" y="39052"/>
                  <a:pt x="118110" y="38100"/>
                </a:cubicBezTo>
                <a:lnTo>
                  <a:pt x="4763" y="0"/>
                </a:lnTo>
                <a:cubicBezTo>
                  <a:pt x="4763" y="0"/>
                  <a:pt x="3810" y="0"/>
                  <a:pt x="3810" y="0"/>
                </a:cubicBezTo>
                <a:lnTo>
                  <a:pt x="3810" y="0"/>
                </a:lnTo>
                <a:cubicBezTo>
                  <a:pt x="1905" y="0"/>
                  <a:pt x="0" y="1905"/>
                  <a:pt x="0" y="3810"/>
                </a:cubicBezTo>
                <a:cubicBezTo>
                  <a:pt x="0" y="3810"/>
                  <a:pt x="0" y="4763"/>
                  <a:pt x="0" y="4763"/>
                </a:cubicBezTo>
                <a:lnTo>
                  <a:pt x="37148" y="11906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GB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16248C2D-72A4-3F45-F846-E9B92D6DD0E4}"/>
              </a:ext>
            </a:extLst>
          </p:cNvPr>
          <p:cNvSpPr/>
          <p:nvPr/>
        </p:nvSpPr>
        <p:spPr>
          <a:xfrm>
            <a:off x="8569595" y="3841307"/>
            <a:ext cx="815927" cy="268242"/>
          </a:xfrm>
          <a:prstGeom prst="roundRect">
            <a:avLst/>
          </a:prstGeom>
          <a:solidFill>
            <a:srgbClr val="70257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200" dirty="0">
                <a:latin typeface="Franklin Gothic Medium Cond" panose="020B0606030402020204" pitchFamily="34" charset="0"/>
              </a:rPr>
              <a:t>View &gt;</a:t>
            </a:r>
            <a:endParaRPr lang="en-GB" sz="1200" dirty="0">
              <a:latin typeface="Franklin Gothic Medium Cond" panose="020B0606030402020204" pitchFamily="34" charset="0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8D807974-2AF5-B4D3-812B-47AA56CE3DFC}"/>
              </a:ext>
            </a:extLst>
          </p:cNvPr>
          <p:cNvSpPr/>
          <p:nvPr/>
        </p:nvSpPr>
        <p:spPr>
          <a:xfrm>
            <a:off x="8569594" y="4216443"/>
            <a:ext cx="815927" cy="268242"/>
          </a:xfrm>
          <a:prstGeom prst="roundRect">
            <a:avLst/>
          </a:prstGeom>
          <a:solidFill>
            <a:srgbClr val="702573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18000" rtlCol="0" anchor="ctr"/>
          <a:lstStyle/>
          <a:p>
            <a:pPr algn="ctr"/>
            <a:r>
              <a:rPr lang="en-US" sz="1200" dirty="0">
                <a:latin typeface="Franklin Gothic Medium Cond" panose="020B0606030402020204" pitchFamily="34" charset="0"/>
              </a:rPr>
              <a:t>View &gt;</a:t>
            </a:r>
            <a:endParaRPr lang="en-GB" sz="1200" dirty="0">
              <a:latin typeface="Franklin Gothic Medium Cond" panose="020B06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82635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 animBg="1"/>
      <p:bldP spid="68" grpId="0" animBg="1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Staff web UI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E3E54BD-D3B6-3C25-5DF7-EC38B1A98ABC}"/>
              </a:ext>
            </a:extLst>
          </p:cNvPr>
          <p:cNvSpPr/>
          <p:nvPr/>
        </p:nvSpPr>
        <p:spPr>
          <a:xfrm>
            <a:off x="9733969" y="2068519"/>
            <a:ext cx="137631" cy="2056929"/>
          </a:xfrm>
          <a:prstGeom prst="roundRect">
            <a:avLst>
              <a:gd name="adj" fmla="val 2407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616BB7A-AE6A-86DE-6C27-E551FAF2957F}"/>
              </a:ext>
            </a:extLst>
          </p:cNvPr>
          <p:cNvGraphicFramePr>
            <a:graphicFrameLocks noGrp="1"/>
          </p:cNvGraphicFramePr>
          <p:nvPr/>
        </p:nvGraphicFramePr>
        <p:xfrm>
          <a:off x="2425403" y="2800953"/>
          <a:ext cx="7190075" cy="3348045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905901">
                  <a:extLst>
                    <a:ext uri="{9D8B030D-6E8A-4147-A177-3AD203B41FA5}">
                      <a16:colId xmlns:a16="http://schemas.microsoft.com/office/drawing/2014/main" val="692624864"/>
                    </a:ext>
                  </a:extLst>
                </a:gridCol>
                <a:gridCol w="921779">
                  <a:extLst>
                    <a:ext uri="{9D8B030D-6E8A-4147-A177-3AD203B41FA5}">
                      <a16:colId xmlns:a16="http://schemas.microsoft.com/office/drawing/2014/main" val="2541867227"/>
                    </a:ext>
                  </a:extLst>
                </a:gridCol>
                <a:gridCol w="896150">
                  <a:extLst>
                    <a:ext uri="{9D8B030D-6E8A-4147-A177-3AD203B41FA5}">
                      <a16:colId xmlns:a16="http://schemas.microsoft.com/office/drawing/2014/main" val="942226036"/>
                    </a:ext>
                  </a:extLst>
                </a:gridCol>
                <a:gridCol w="3386454">
                  <a:extLst>
                    <a:ext uri="{9D8B030D-6E8A-4147-A177-3AD203B41FA5}">
                      <a16:colId xmlns:a16="http://schemas.microsoft.com/office/drawing/2014/main" val="3396142061"/>
                    </a:ext>
                  </a:extLst>
                </a:gridCol>
                <a:gridCol w="1079791">
                  <a:extLst>
                    <a:ext uri="{9D8B030D-6E8A-4147-A177-3AD203B41FA5}">
                      <a16:colId xmlns:a16="http://schemas.microsoft.com/office/drawing/2014/main" val="235626586"/>
                    </a:ext>
                  </a:extLst>
                </a:gridCol>
              </a:tblGrid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#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Date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Type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Title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1"/>
                          </a:solidFill>
                          <a:latin typeface="Franklin Gothic Book" panose="020B0503020102020204" pitchFamily="34" charset="0"/>
                        </a:rPr>
                        <a:t>Satisfaction</a:t>
                      </a:r>
                      <a:endParaRPr lang="en-GB" sz="1200" b="0" dirty="0">
                        <a:solidFill>
                          <a:schemeClr val="bg1"/>
                        </a:solidFill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5473732"/>
                  </a:ext>
                </a:extLst>
              </a:tr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23433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 of </a:t>
                      </a:r>
                      <a:r>
                        <a:rPr lang="en-US" sz="1200" dirty="0" err="1">
                          <a:latin typeface="Franklin Gothic Book" panose="020B0503020102020204" pitchFamily="34" charset="0"/>
                        </a:rPr>
                        <a:t>Bäevolk</a:t>
                      </a:r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 4-person tent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3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712034"/>
                  </a:ext>
                </a:extLst>
              </a:tr>
              <a:tr h="30321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23419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Today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Asks how to update kayak firmware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3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286350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23414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Question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Asks what other colors are available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149661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23413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Complaint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T-Shirt printing inadequate quality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896415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23407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Yesterday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Returns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Delivery late; return initiated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83920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23399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501117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23287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81378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23244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297827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23243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480811"/>
                  </a:ext>
                </a:extLst>
              </a:tr>
              <a:tr h="30413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23190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Franklin Gothic Book" panose="020B0503020102020204" pitchFamily="34" charset="0"/>
                        </a:rPr>
                        <a:t>…</a:t>
                      </a:r>
                      <a:endParaRPr lang="en-GB" sz="1200" dirty="0">
                        <a:latin typeface="Franklin Gothic Book" panose="020B05030201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400" dirty="0">
                        <a:latin typeface="Franklin Gothic Book" panose="020B05030201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8758228"/>
                  </a:ext>
                </a:extLst>
              </a:tr>
            </a:tbl>
          </a:graphicData>
        </a:graphic>
      </p:graphicFrame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EA095D4-752B-B562-923A-22B07D9BB5E7}"/>
              </a:ext>
            </a:extLst>
          </p:cNvPr>
          <p:cNvSpPr/>
          <p:nvPr/>
        </p:nvSpPr>
        <p:spPr>
          <a:xfrm rot="914620">
            <a:off x="9815404" y="4382308"/>
            <a:ext cx="232210" cy="242149"/>
          </a:xfrm>
          <a:custGeom>
            <a:avLst/>
            <a:gdLst>
              <a:gd name="connsiteX0" fmla="*/ 37148 w 123825"/>
              <a:gd name="connsiteY0" fmla="*/ 119063 h 124777"/>
              <a:gd name="connsiteX1" fmla="*/ 41910 w 123825"/>
              <a:gd name="connsiteY1" fmla="*/ 121920 h 124777"/>
              <a:gd name="connsiteX2" fmla="*/ 44768 w 123825"/>
              <a:gd name="connsiteY2" fmla="*/ 119063 h 124777"/>
              <a:gd name="connsiteX3" fmla="*/ 59055 w 123825"/>
              <a:gd name="connsiteY3" fmla="*/ 80010 h 124777"/>
              <a:gd name="connsiteX4" fmla="*/ 103823 w 123825"/>
              <a:gd name="connsiteY4" fmla="*/ 124777 h 124777"/>
              <a:gd name="connsiteX5" fmla="*/ 123825 w 123825"/>
              <a:gd name="connsiteY5" fmla="*/ 104775 h 124777"/>
              <a:gd name="connsiteX6" fmla="*/ 79058 w 123825"/>
              <a:gd name="connsiteY6" fmla="*/ 60007 h 124777"/>
              <a:gd name="connsiteX7" fmla="*/ 118110 w 123825"/>
              <a:gd name="connsiteY7" fmla="*/ 45720 h 124777"/>
              <a:gd name="connsiteX8" fmla="*/ 120968 w 123825"/>
              <a:gd name="connsiteY8" fmla="*/ 40957 h 124777"/>
              <a:gd name="connsiteX9" fmla="*/ 118110 w 123825"/>
              <a:gd name="connsiteY9" fmla="*/ 38100 h 124777"/>
              <a:gd name="connsiteX10" fmla="*/ 4763 w 123825"/>
              <a:gd name="connsiteY10" fmla="*/ 0 h 124777"/>
              <a:gd name="connsiteX11" fmla="*/ 3810 w 123825"/>
              <a:gd name="connsiteY11" fmla="*/ 0 h 124777"/>
              <a:gd name="connsiteX12" fmla="*/ 3810 w 123825"/>
              <a:gd name="connsiteY12" fmla="*/ 0 h 124777"/>
              <a:gd name="connsiteX13" fmla="*/ 0 w 123825"/>
              <a:gd name="connsiteY13" fmla="*/ 3810 h 124777"/>
              <a:gd name="connsiteX14" fmla="*/ 0 w 123825"/>
              <a:gd name="connsiteY14" fmla="*/ 4763 h 124777"/>
              <a:gd name="connsiteX15" fmla="*/ 37148 w 123825"/>
              <a:gd name="connsiteY15" fmla="*/ 119063 h 12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3825" h="124777">
                <a:moveTo>
                  <a:pt x="37148" y="119063"/>
                </a:moveTo>
                <a:cubicBezTo>
                  <a:pt x="38100" y="120968"/>
                  <a:pt x="40005" y="121920"/>
                  <a:pt x="41910" y="121920"/>
                </a:cubicBezTo>
                <a:cubicBezTo>
                  <a:pt x="42863" y="121920"/>
                  <a:pt x="43815" y="120968"/>
                  <a:pt x="44768" y="119063"/>
                </a:cubicBezTo>
                <a:lnTo>
                  <a:pt x="59055" y="80010"/>
                </a:lnTo>
                <a:lnTo>
                  <a:pt x="103823" y="124777"/>
                </a:lnTo>
                <a:lnTo>
                  <a:pt x="123825" y="104775"/>
                </a:lnTo>
                <a:lnTo>
                  <a:pt x="79058" y="60007"/>
                </a:lnTo>
                <a:lnTo>
                  <a:pt x="118110" y="45720"/>
                </a:lnTo>
                <a:cubicBezTo>
                  <a:pt x="120015" y="44768"/>
                  <a:pt x="120968" y="42863"/>
                  <a:pt x="120968" y="40957"/>
                </a:cubicBezTo>
                <a:cubicBezTo>
                  <a:pt x="120968" y="40005"/>
                  <a:pt x="120015" y="39052"/>
                  <a:pt x="118110" y="38100"/>
                </a:cubicBezTo>
                <a:lnTo>
                  <a:pt x="4763" y="0"/>
                </a:lnTo>
                <a:cubicBezTo>
                  <a:pt x="4763" y="0"/>
                  <a:pt x="3810" y="0"/>
                  <a:pt x="3810" y="0"/>
                </a:cubicBezTo>
                <a:lnTo>
                  <a:pt x="3810" y="0"/>
                </a:lnTo>
                <a:cubicBezTo>
                  <a:pt x="1905" y="0"/>
                  <a:pt x="0" y="1905"/>
                  <a:pt x="0" y="3810"/>
                </a:cubicBezTo>
                <a:cubicBezTo>
                  <a:pt x="0" y="3810"/>
                  <a:pt x="0" y="4763"/>
                  <a:pt x="0" y="4763"/>
                </a:cubicBezTo>
                <a:lnTo>
                  <a:pt x="37148" y="11906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>
                <a:lumMod val="65000"/>
              </a:schemeClr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A953C99-4CD5-4741-D82C-EBE9042964CA}"/>
              </a:ext>
            </a:extLst>
          </p:cNvPr>
          <p:cNvGrpSpPr/>
          <p:nvPr/>
        </p:nvGrpSpPr>
        <p:grpSpPr>
          <a:xfrm>
            <a:off x="2288811" y="2052702"/>
            <a:ext cx="7417688" cy="369324"/>
            <a:chOff x="2288811" y="2052702"/>
            <a:chExt cx="7417688" cy="36932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8F8A546-1AEB-A63F-4BDA-F60EF98C11E5}"/>
                </a:ext>
              </a:extLst>
            </p:cNvPr>
            <p:cNvSpPr/>
            <p:nvPr/>
          </p:nvSpPr>
          <p:spPr>
            <a:xfrm>
              <a:off x="2288811" y="2052702"/>
              <a:ext cx="7413571" cy="36932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42000" rtlCol="0" anchor="ctr"/>
            <a:lstStyle/>
            <a:p>
              <a:r>
                <a:rPr lang="en-US" sz="1400" dirty="0">
                  <a:latin typeface="Franklin Gothic Book" panose="020B0503020102020204" pitchFamily="34" charset="0"/>
                </a:rPr>
                <a:t>Tickets</a:t>
              </a:r>
              <a:endParaRPr lang="en-GB" sz="1400" dirty="0">
                <a:latin typeface="Franklin Gothic Book" panose="020B050302010202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781FD36-0C5A-F35D-95F8-86473507630F}"/>
                </a:ext>
              </a:extLst>
            </p:cNvPr>
            <p:cNvSpPr txBox="1"/>
            <p:nvPr/>
          </p:nvSpPr>
          <p:spPr>
            <a:xfrm>
              <a:off x="9061171" y="2118151"/>
              <a:ext cx="64532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Staff</a:t>
              </a:r>
              <a:endParaRPr lang="en-GB" sz="1200" dirty="0">
                <a:solidFill>
                  <a:schemeClr val="bg1"/>
                </a:solidFill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5329AEC9-B309-36FF-59D6-986FC70C6B6C}"/>
                </a:ext>
              </a:extLst>
            </p:cNvPr>
            <p:cNvSpPr/>
            <p:nvPr/>
          </p:nvSpPr>
          <p:spPr>
            <a:xfrm>
              <a:off x="8834993" y="2150572"/>
              <a:ext cx="203242" cy="203242"/>
            </a:xfrm>
            <a:custGeom>
              <a:avLst/>
              <a:gdLst>
                <a:gd name="connsiteX0" fmla="*/ 0 w 276225"/>
                <a:gd name="connsiteY0" fmla="*/ 138113 h 276225"/>
                <a:gd name="connsiteX1" fmla="*/ 138113 w 276225"/>
                <a:gd name="connsiteY1" fmla="*/ 276225 h 276225"/>
                <a:gd name="connsiteX2" fmla="*/ 276225 w 276225"/>
                <a:gd name="connsiteY2" fmla="*/ 138113 h 276225"/>
                <a:gd name="connsiteX3" fmla="*/ 138113 w 276225"/>
                <a:gd name="connsiteY3" fmla="*/ 0 h 276225"/>
                <a:gd name="connsiteX4" fmla="*/ 0 w 276225"/>
                <a:gd name="connsiteY4" fmla="*/ 138113 h 276225"/>
                <a:gd name="connsiteX5" fmla="*/ 215265 w 276225"/>
                <a:gd name="connsiteY5" fmla="*/ 179070 h 276225"/>
                <a:gd name="connsiteX6" fmla="*/ 215265 w 276225"/>
                <a:gd name="connsiteY6" fmla="*/ 208598 h 276225"/>
                <a:gd name="connsiteX7" fmla="*/ 60007 w 276225"/>
                <a:gd name="connsiteY7" fmla="*/ 208598 h 276225"/>
                <a:gd name="connsiteX8" fmla="*/ 60007 w 276225"/>
                <a:gd name="connsiteY8" fmla="*/ 179070 h 276225"/>
                <a:gd name="connsiteX9" fmla="*/ 67627 w 276225"/>
                <a:gd name="connsiteY9" fmla="*/ 163830 h 276225"/>
                <a:gd name="connsiteX10" fmla="*/ 105727 w 276225"/>
                <a:gd name="connsiteY10" fmla="*/ 145733 h 276225"/>
                <a:gd name="connsiteX11" fmla="*/ 138113 w 276225"/>
                <a:gd name="connsiteY11" fmla="*/ 140970 h 276225"/>
                <a:gd name="connsiteX12" fmla="*/ 170498 w 276225"/>
                <a:gd name="connsiteY12" fmla="*/ 145733 h 276225"/>
                <a:gd name="connsiteX13" fmla="*/ 208598 w 276225"/>
                <a:gd name="connsiteY13" fmla="*/ 163830 h 276225"/>
                <a:gd name="connsiteX14" fmla="*/ 215265 w 276225"/>
                <a:gd name="connsiteY14" fmla="*/ 179070 h 276225"/>
                <a:gd name="connsiteX15" fmla="*/ 138113 w 276225"/>
                <a:gd name="connsiteY15" fmla="*/ 53340 h 276225"/>
                <a:gd name="connsiteX16" fmla="*/ 177165 w 276225"/>
                <a:gd name="connsiteY16" fmla="*/ 92393 h 276225"/>
                <a:gd name="connsiteX17" fmla="*/ 177165 w 276225"/>
                <a:gd name="connsiteY17" fmla="*/ 92393 h 276225"/>
                <a:gd name="connsiteX18" fmla="*/ 138113 w 276225"/>
                <a:gd name="connsiteY18" fmla="*/ 131445 h 276225"/>
                <a:gd name="connsiteX19" fmla="*/ 99060 w 276225"/>
                <a:gd name="connsiteY19" fmla="*/ 92393 h 276225"/>
                <a:gd name="connsiteX20" fmla="*/ 138113 w 276225"/>
                <a:gd name="connsiteY20" fmla="*/ 5334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6225" h="276225">
                  <a:moveTo>
                    <a:pt x="0" y="138113"/>
                  </a:moveTo>
                  <a:cubicBezTo>
                    <a:pt x="0" y="214313"/>
                    <a:pt x="61913" y="276225"/>
                    <a:pt x="138113" y="276225"/>
                  </a:cubicBezTo>
                  <a:cubicBezTo>
                    <a:pt x="214313" y="276225"/>
                    <a:pt x="276225" y="214313"/>
                    <a:pt x="276225" y="138113"/>
                  </a:cubicBezTo>
                  <a:cubicBezTo>
                    <a:pt x="276225" y="61913"/>
                    <a:pt x="214313" y="0"/>
                    <a:pt x="138113" y="0"/>
                  </a:cubicBezTo>
                  <a:cubicBezTo>
                    <a:pt x="61913" y="0"/>
                    <a:pt x="0" y="61913"/>
                    <a:pt x="0" y="138113"/>
                  </a:cubicBezTo>
                  <a:close/>
                  <a:moveTo>
                    <a:pt x="215265" y="179070"/>
                  </a:moveTo>
                  <a:lnTo>
                    <a:pt x="215265" y="208598"/>
                  </a:lnTo>
                  <a:lnTo>
                    <a:pt x="60007" y="208598"/>
                  </a:lnTo>
                  <a:lnTo>
                    <a:pt x="60007" y="179070"/>
                  </a:lnTo>
                  <a:cubicBezTo>
                    <a:pt x="60007" y="173355"/>
                    <a:pt x="62865" y="167640"/>
                    <a:pt x="67627" y="163830"/>
                  </a:cubicBezTo>
                  <a:cubicBezTo>
                    <a:pt x="79057" y="155258"/>
                    <a:pt x="91440" y="149543"/>
                    <a:pt x="105727" y="145733"/>
                  </a:cubicBezTo>
                  <a:cubicBezTo>
                    <a:pt x="116205" y="142875"/>
                    <a:pt x="126682" y="140970"/>
                    <a:pt x="138113" y="140970"/>
                  </a:cubicBezTo>
                  <a:cubicBezTo>
                    <a:pt x="148590" y="140970"/>
                    <a:pt x="160020" y="142875"/>
                    <a:pt x="170498" y="145733"/>
                  </a:cubicBezTo>
                  <a:cubicBezTo>
                    <a:pt x="183833" y="149543"/>
                    <a:pt x="197168" y="155258"/>
                    <a:pt x="208598" y="163830"/>
                  </a:cubicBezTo>
                  <a:cubicBezTo>
                    <a:pt x="212408" y="167640"/>
                    <a:pt x="215265" y="173355"/>
                    <a:pt x="215265" y="179070"/>
                  </a:cubicBezTo>
                  <a:close/>
                  <a:moveTo>
                    <a:pt x="138113" y="53340"/>
                  </a:moveTo>
                  <a:cubicBezTo>
                    <a:pt x="159068" y="53340"/>
                    <a:pt x="177165" y="70485"/>
                    <a:pt x="177165" y="92393"/>
                  </a:cubicBezTo>
                  <a:lnTo>
                    <a:pt x="177165" y="92393"/>
                  </a:lnTo>
                  <a:cubicBezTo>
                    <a:pt x="177165" y="113348"/>
                    <a:pt x="160020" y="131445"/>
                    <a:pt x="138113" y="131445"/>
                  </a:cubicBezTo>
                  <a:cubicBezTo>
                    <a:pt x="117157" y="131445"/>
                    <a:pt x="99060" y="114300"/>
                    <a:pt x="99060" y="92393"/>
                  </a:cubicBezTo>
                  <a:cubicBezTo>
                    <a:pt x="99060" y="70485"/>
                    <a:pt x="116205" y="53340"/>
                    <a:pt x="138113" y="53340"/>
                  </a:cubicBez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6B3064C-AAE8-A53F-3E48-F57D64F34C5C}"/>
                </a:ext>
              </a:extLst>
            </p:cNvPr>
            <p:cNvCxnSpPr/>
            <p:nvPr/>
          </p:nvCxnSpPr>
          <p:spPr>
            <a:xfrm>
              <a:off x="2288811" y="2422026"/>
              <a:ext cx="7400098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CA9D46-B8EF-E85E-444C-4ECEA8847E24}"/>
              </a:ext>
            </a:extLst>
          </p:cNvPr>
          <p:cNvGrpSpPr/>
          <p:nvPr/>
        </p:nvGrpSpPr>
        <p:grpSpPr>
          <a:xfrm>
            <a:off x="2463782" y="2486276"/>
            <a:ext cx="1921697" cy="254908"/>
            <a:chOff x="2463782" y="2486276"/>
            <a:chExt cx="1921697" cy="25490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0C6764C-5A59-A534-031A-8C207A2BD66A}"/>
                </a:ext>
              </a:extLst>
            </p:cNvPr>
            <p:cNvSpPr/>
            <p:nvPr/>
          </p:nvSpPr>
          <p:spPr>
            <a:xfrm>
              <a:off x="2463782" y="2499774"/>
              <a:ext cx="824320" cy="24141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105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9E49C4-309D-DEA1-8971-8C92AB9E7040}"/>
                </a:ext>
              </a:extLst>
            </p:cNvPr>
            <p:cNvSpPr txBox="1"/>
            <p:nvPr/>
          </p:nvSpPr>
          <p:spPr>
            <a:xfrm>
              <a:off x="2545411" y="2486276"/>
              <a:ext cx="184006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272 open         15923 closed</a:t>
              </a:r>
              <a:endParaRPr lang="en-GB" sz="10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BEDBBE4-243E-9054-6760-D5E7A15CDAEB}"/>
                </a:ext>
              </a:extLst>
            </p:cNvPr>
            <p:cNvCxnSpPr>
              <a:cxnSpLocks/>
            </p:cNvCxnSpPr>
            <p:nvPr/>
          </p:nvCxnSpPr>
          <p:spPr>
            <a:xfrm>
              <a:off x="2463782" y="2727088"/>
              <a:ext cx="824320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89B97D-B34E-AD26-B7A9-CE2DD20F453A}"/>
              </a:ext>
            </a:extLst>
          </p:cNvPr>
          <p:cNvGrpSpPr/>
          <p:nvPr/>
        </p:nvGrpSpPr>
        <p:grpSpPr>
          <a:xfrm>
            <a:off x="8795013" y="3138280"/>
            <a:ext cx="626727" cy="2961658"/>
            <a:chOff x="8795013" y="3138280"/>
            <a:chExt cx="626727" cy="296165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3E5CDFE-7DE3-C30D-5FB5-70A4EFCCFA49}"/>
                </a:ext>
              </a:extLst>
            </p:cNvPr>
            <p:cNvSpPr/>
            <p:nvPr/>
          </p:nvSpPr>
          <p:spPr>
            <a:xfrm>
              <a:off x="8795013" y="313828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E48DFBE-BDDD-297A-001B-26E9BEBDF83C}"/>
                </a:ext>
              </a:extLst>
            </p:cNvPr>
            <p:cNvSpPr/>
            <p:nvPr/>
          </p:nvSpPr>
          <p:spPr>
            <a:xfrm>
              <a:off x="8795013" y="3434025"/>
              <a:ext cx="619898" cy="24643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Great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A16B4C1-65AC-B85A-121A-358429A771AB}"/>
                </a:ext>
              </a:extLst>
            </p:cNvPr>
            <p:cNvSpPr/>
            <p:nvPr/>
          </p:nvSpPr>
          <p:spPr>
            <a:xfrm>
              <a:off x="8795013" y="374315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C005535-4F49-8CF8-5D12-FCE34CAECECE}"/>
                </a:ext>
              </a:extLst>
            </p:cNvPr>
            <p:cNvSpPr/>
            <p:nvPr/>
          </p:nvSpPr>
          <p:spPr>
            <a:xfrm>
              <a:off x="8795013" y="4047815"/>
              <a:ext cx="619898" cy="24643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Bad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38598C5-1F08-14C0-CA97-FB655EB91F03}"/>
                </a:ext>
              </a:extLst>
            </p:cNvPr>
            <p:cNvSpPr/>
            <p:nvPr/>
          </p:nvSpPr>
          <p:spPr>
            <a:xfrm>
              <a:off x="8795013" y="435248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B16D3E4-EBFE-81D4-5CE4-1BAA928A3877}"/>
                </a:ext>
              </a:extLst>
            </p:cNvPr>
            <p:cNvSpPr/>
            <p:nvPr/>
          </p:nvSpPr>
          <p:spPr>
            <a:xfrm>
              <a:off x="8795013" y="4652685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7A6F86C8-314A-95B6-A8B7-46842D130AE0}"/>
                </a:ext>
              </a:extLst>
            </p:cNvPr>
            <p:cNvSpPr/>
            <p:nvPr/>
          </p:nvSpPr>
          <p:spPr>
            <a:xfrm>
              <a:off x="8795013" y="4952890"/>
              <a:ext cx="619898" cy="246436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Bad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4D67CC-F88A-1DCC-999A-32A73725DD59}"/>
                </a:ext>
              </a:extLst>
            </p:cNvPr>
            <p:cNvSpPr/>
            <p:nvPr/>
          </p:nvSpPr>
          <p:spPr>
            <a:xfrm>
              <a:off x="8795013" y="5253095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58A61EC4-E9E2-8E6E-F0B1-3C93ACDA92B3}"/>
                </a:ext>
              </a:extLst>
            </p:cNvPr>
            <p:cNvSpPr/>
            <p:nvPr/>
          </p:nvSpPr>
          <p:spPr>
            <a:xfrm>
              <a:off x="8795013" y="5553300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…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F5F7D68-6C9D-51F9-4F00-3B0E20B7EA44}"/>
                </a:ext>
              </a:extLst>
            </p:cNvPr>
            <p:cNvSpPr/>
            <p:nvPr/>
          </p:nvSpPr>
          <p:spPr>
            <a:xfrm>
              <a:off x="8801842" y="5853502"/>
              <a:ext cx="619898" cy="24643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…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E9B843-259F-7670-E9A8-96AED7553044}"/>
              </a:ext>
            </a:extLst>
          </p:cNvPr>
          <p:cNvGrpSpPr/>
          <p:nvPr/>
        </p:nvGrpSpPr>
        <p:grpSpPr>
          <a:xfrm>
            <a:off x="8427365" y="2485678"/>
            <a:ext cx="1187355" cy="241410"/>
            <a:chOff x="8427365" y="2485678"/>
            <a:chExt cx="1187355" cy="24141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0ECA966C-DF22-0832-D89C-93400DAF473C}"/>
                </a:ext>
              </a:extLst>
            </p:cNvPr>
            <p:cNvSpPr/>
            <p:nvPr/>
          </p:nvSpPr>
          <p:spPr>
            <a:xfrm>
              <a:off x="8427365" y="2485678"/>
              <a:ext cx="1187355" cy="241410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 dirty="0"/>
                <a:t>Search…</a:t>
              </a:r>
              <a:endParaRPr lang="en-GB" sz="1050" dirty="0"/>
            </a:p>
          </p:txBody>
        </p:sp>
        <p:pic>
          <p:nvPicPr>
            <p:cNvPr id="24" name="Graphic 23" descr="Magnifying glass with solid fill">
              <a:extLst>
                <a:ext uri="{FF2B5EF4-FFF2-40B4-BE49-F238E27FC236}">
                  <a16:creationId xmlns:a16="http://schemas.microsoft.com/office/drawing/2014/main" id="{0B993CE3-AE60-8620-A32E-76608D165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99365" y="2524767"/>
              <a:ext cx="160643" cy="160643"/>
            </a:xfrm>
            <a:prstGeom prst="rect">
              <a:avLst/>
            </a:prstGeom>
          </p:spPr>
        </p:pic>
      </p:grp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9B15A8E7-1B95-E1B6-189C-2BC029B1F554}"/>
              </a:ext>
            </a:extLst>
          </p:cNvPr>
          <p:cNvSpPr/>
          <p:nvPr/>
        </p:nvSpPr>
        <p:spPr>
          <a:xfrm>
            <a:off x="8694861" y="508332"/>
            <a:ext cx="2215845" cy="616326"/>
          </a:xfrm>
          <a:prstGeom prst="wedgeRoundRectCallout">
            <a:avLst>
              <a:gd name="adj1" fmla="val -43329"/>
              <a:gd name="adj2" fmla="val 290656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Semantic search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A15DE267-35D2-C2C0-3C0A-2AF32B24376D}"/>
              </a:ext>
            </a:extLst>
          </p:cNvPr>
          <p:cNvSpPr/>
          <p:nvPr/>
        </p:nvSpPr>
        <p:spPr>
          <a:xfrm>
            <a:off x="1599586" y="5128897"/>
            <a:ext cx="2215845" cy="616326"/>
          </a:xfrm>
          <a:prstGeom prst="wedgeRoundRectCallout">
            <a:avLst>
              <a:gd name="adj1" fmla="val 79047"/>
              <a:gd name="adj2" fmla="val -139085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Classification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0AAE1F4-5642-BDBD-A037-4133E546450E}"/>
              </a:ext>
            </a:extLst>
          </p:cNvPr>
          <p:cNvSpPr/>
          <p:nvPr/>
        </p:nvSpPr>
        <p:spPr>
          <a:xfrm>
            <a:off x="3288102" y="705051"/>
            <a:ext cx="2215845" cy="616326"/>
          </a:xfrm>
          <a:prstGeom prst="wedgeRoundRectCallout">
            <a:avLst>
              <a:gd name="adj1" fmla="val 65986"/>
              <a:gd name="adj2" fmla="val 347812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Summarization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9DA4200A-1EF3-EE48-78AA-FF60782090A0}"/>
              </a:ext>
            </a:extLst>
          </p:cNvPr>
          <p:cNvSpPr/>
          <p:nvPr/>
        </p:nvSpPr>
        <p:spPr>
          <a:xfrm>
            <a:off x="9383835" y="5457732"/>
            <a:ext cx="2215845" cy="616326"/>
          </a:xfrm>
          <a:prstGeom prst="wedgeRoundRectCallout">
            <a:avLst>
              <a:gd name="adj1" fmla="val -63454"/>
              <a:gd name="adj2" fmla="val -231904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score</a:t>
            </a:r>
            <a:endParaRPr lang="en-GB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9510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80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D07B9ED7-65D1-4371-0ADA-04BEEB4164BE}"/>
              </a:ext>
            </a:extLst>
          </p:cNvPr>
          <p:cNvGrpSpPr/>
          <p:nvPr/>
        </p:nvGrpSpPr>
        <p:grpSpPr>
          <a:xfrm>
            <a:off x="2288811" y="1222528"/>
            <a:ext cx="7614376" cy="4943868"/>
            <a:chOff x="2288811" y="1222528"/>
            <a:chExt cx="7614376" cy="4943868"/>
          </a:xfrm>
          <a:effectLst>
            <a:outerShdw blurRad="38100" dir="8100000" sy="-23000" kx="800400" algn="br" rotWithShape="0">
              <a:prstClr val="black">
                <a:alpha val="21000"/>
              </a:prst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771303-D10B-FFFA-CADE-4593023FF2AA}"/>
                </a:ext>
              </a:extLst>
            </p:cNvPr>
            <p:cNvSpPr/>
            <p:nvPr/>
          </p:nvSpPr>
          <p:spPr>
            <a:xfrm>
              <a:off x="2288811" y="2052702"/>
              <a:ext cx="7614375" cy="4113694"/>
            </a:xfrm>
            <a:custGeom>
              <a:avLst/>
              <a:gdLst>
                <a:gd name="connsiteX0" fmla="*/ 0 w 7614375"/>
                <a:gd name="connsiteY0" fmla="*/ 0 h 4113694"/>
                <a:gd name="connsiteX1" fmla="*/ 7614375 w 7614375"/>
                <a:gd name="connsiteY1" fmla="*/ 0 h 4113694"/>
                <a:gd name="connsiteX2" fmla="*/ 7614375 w 7614375"/>
                <a:gd name="connsiteY2" fmla="*/ 3991580 h 4113694"/>
                <a:gd name="connsiteX3" fmla="*/ 7492261 w 7614375"/>
                <a:gd name="connsiteY3" fmla="*/ 4113694 h 4113694"/>
                <a:gd name="connsiteX4" fmla="*/ 122114 w 7614375"/>
                <a:gd name="connsiteY4" fmla="*/ 4113694 h 4113694"/>
                <a:gd name="connsiteX5" fmla="*/ 0 w 7614375"/>
                <a:gd name="connsiteY5" fmla="*/ 3991580 h 4113694"/>
                <a:gd name="connsiteX6" fmla="*/ 0 w 7614375"/>
                <a:gd name="connsiteY6" fmla="*/ 0 h 411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4113694">
                  <a:moveTo>
                    <a:pt x="0" y="0"/>
                  </a:moveTo>
                  <a:lnTo>
                    <a:pt x="7614375" y="0"/>
                  </a:lnTo>
                  <a:lnTo>
                    <a:pt x="7614375" y="3991580"/>
                  </a:lnTo>
                  <a:cubicBezTo>
                    <a:pt x="7614375" y="4059022"/>
                    <a:pt x="7559703" y="4113694"/>
                    <a:pt x="7492261" y="4113694"/>
                  </a:cubicBezTo>
                  <a:lnTo>
                    <a:pt x="122114" y="4113694"/>
                  </a:lnTo>
                  <a:cubicBezTo>
                    <a:pt x="54672" y="4113694"/>
                    <a:pt x="0" y="4059022"/>
                    <a:pt x="0" y="399158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539BA00-573E-E36F-02B8-4AF069E976AB}"/>
                </a:ext>
              </a:extLst>
            </p:cNvPr>
            <p:cNvSpPr/>
            <p:nvPr/>
          </p:nvSpPr>
          <p:spPr>
            <a:xfrm>
              <a:off x="2288812" y="1222528"/>
              <a:ext cx="7614375" cy="830174"/>
            </a:xfrm>
            <a:custGeom>
              <a:avLst/>
              <a:gdLst>
                <a:gd name="connsiteX0" fmla="*/ 122114 w 7614375"/>
                <a:gd name="connsiteY0" fmla="*/ 0 h 830174"/>
                <a:gd name="connsiteX1" fmla="*/ 7492261 w 7614375"/>
                <a:gd name="connsiteY1" fmla="*/ 0 h 830174"/>
                <a:gd name="connsiteX2" fmla="*/ 7614375 w 7614375"/>
                <a:gd name="connsiteY2" fmla="*/ 122114 h 830174"/>
                <a:gd name="connsiteX3" fmla="*/ 7614375 w 7614375"/>
                <a:gd name="connsiteY3" fmla="*/ 830174 h 830174"/>
                <a:gd name="connsiteX4" fmla="*/ 0 w 7614375"/>
                <a:gd name="connsiteY4" fmla="*/ 830174 h 830174"/>
                <a:gd name="connsiteX5" fmla="*/ 0 w 7614375"/>
                <a:gd name="connsiteY5" fmla="*/ 122114 h 830174"/>
                <a:gd name="connsiteX6" fmla="*/ 122114 w 7614375"/>
                <a:gd name="connsiteY6" fmla="*/ 0 h 83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14375" h="830174">
                  <a:moveTo>
                    <a:pt x="122114" y="0"/>
                  </a:moveTo>
                  <a:lnTo>
                    <a:pt x="7492261" y="0"/>
                  </a:lnTo>
                  <a:cubicBezTo>
                    <a:pt x="7559703" y="0"/>
                    <a:pt x="7614375" y="54672"/>
                    <a:pt x="7614375" y="122114"/>
                  </a:cubicBezTo>
                  <a:lnTo>
                    <a:pt x="7614375" y="830174"/>
                  </a:lnTo>
                  <a:lnTo>
                    <a:pt x="0" y="830174"/>
                  </a:lnTo>
                  <a:lnTo>
                    <a:pt x="0" y="122114"/>
                  </a:lnTo>
                  <a:cubicBezTo>
                    <a:pt x="0" y="54672"/>
                    <a:pt x="54672" y="0"/>
                    <a:pt x="12211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A1FA2470-E37B-BBDB-6BB2-BC5EB1B73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945" y="427300"/>
            <a:ext cx="4609985" cy="58112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Staff web UI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B1B4C4E-A233-4E51-8C08-9CDB0B894876}"/>
              </a:ext>
            </a:extLst>
          </p:cNvPr>
          <p:cNvSpPr/>
          <p:nvPr/>
        </p:nvSpPr>
        <p:spPr>
          <a:xfrm>
            <a:off x="2288812" y="1226780"/>
            <a:ext cx="7614375" cy="825922"/>
          </a:xfrm>
          <a:custGeom>
            <a:avLst/>
            <a:gdLst>
              <a:gd name="connsiteX0" fmla="*/ 912326 w 7614375"/>
              <a:gd name="connsiteY0" fmla="*/ 0 h 825922"/>
              <a:gd name="connsiteX1" fmla="*/ 2453290 w 7614375"/>
              <a:gd name="connsiteY1" fmla="*/ 0 h 825922"/>
              <a:gd name="connsiteX2" fmla="*/ 2527151 w 7614375"/>
              <a:gd name="connsiteY2" fmla="*/ 73861 h 825922"/>
              <a:gd name="connsiteX3" fmla="*/ 2527151 w 7614375"/>
              <a:gd name="connsiteY3" fmla="*/ 126624 h 825922"/>
              <a:gd name="connsiteX4" fmla="*/ 2530962 w 7614375"/>
              <a:gd name="connsiteY4" fmla="*/ 145501 h 825922"/>
              <a:gd name="connsiteX5" fmla="*/ 2530962 w 7614375"/>
              <a:gd name="connsiteY5" fmla="*/ 320683 h 825922"/>
              <a:gd name="connsiteX6" fmla="*/ 7614375 w 7614375"/>
              <a:gd name="connsiteY6" fmla="*/ 320683 h 825922"/>
              <a:gd name="connsiteX7" fmla="*/ 7614375 w 7614375"/>
              <a:gd name="connsiteY7" fmla="*/ 825922 h 825922"/>
              <a:gd name="connsiteX8" fmla="*/ 0 w 7614375"/>
              <a:gd name="connsiteY8" fmla="*/ 825922 h 825922"/>
              <a:gd name="connsiteX9" fmla="*/ 0 w 7614375"/>
              <a:gd name="connsiteY9" fmla="*/ 320683 h 825922"/>
              <a:gd name="connsiteX10" fmla="*/ 838465 w 7614375"/>
              <a:gd name="connsiteY10" fmla="*/ 320683 h 825922"/>
              <a:gd name="connsiteX11" fmla="*/ 838465 w 7614375"/>
              <a:gd name="connsiteY11" fmla="*/ 73861 h 825922"/>
              <a:gd name="connsiteX12" fmla="*/ 912326 w 7614375"/>
              <a:gd name="connsiteY12" fmla="*/ 0 h 825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614375" h="825922">
                <a:moveTo>
                  <a:pt x="912326" y="0"/>
                </a:moveTo>
                <a:lnTo>
                  <a:pt x="2453290" y="0"/>
                </a:lnTo>
                <a:cubicBezTo>
                  <a:pt x="2494082" y="0"/>
                  <a:pt x="2527151" y="33069"/>
                  <a:pt x="2527151" y="73861"/>
                </a:cubicBezTo>
                <a:lnTo>
                  <a:pt x="2527151" y="126624"/>
                </a:lnTo>
                <a:lnTo>
                  <a:pt x="2530962" y="145501"/>
                </a:lnTo>
                <a:lnTo>
                  <a:pt x="2530962" y="320683"/>
                </a:lnTo>
                <a:lnTo>
                  <a:pt x="7614375" y="320683"/>
                </a:lnTo>
                <a:lnTo>
                  <a:pt x="7614375" y="825922"/>
                </a:lnTo>
                <a:lnTo>
                  <a:pt x="0" y="825922"/>
                </a:lnTo>
                <a:lnTo>
                  <a:pt x="0" y="320683"/>
                </a:lnTo>
                <a:lnTo>
                  <a:pt x="838465" y="320683"/>
                </a:lnTo>
                <a:lnTo>
                  <a:pt x="838465" y="73861"/>
                </a:lnTo>
                <a:cubicBezTo>
                  <a:pt x="838465" y="33069"/>
                  <a:pt x="871534" y="0"/>
                  <a:pt x="912326" y="0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E98DB0D-467F-256E-675A-64A68D8E001F}"/>
              </a:ext>
            </a:extLst>
          </p:cNvPr>
          <p:cNvSpPr/>
          <p:nvPr/>
        </p:nvSpPr>
        <p:spPr>
          <a:xfrm>
            <a:off x="2763977" y="1637597"/>
            <a:ext cx="5859605" cy="333055"/>
          </a:xfrm>
          <a:prstGeom prst="roundRect">
            <a:avLst>
              <a:gd name="adj" fmla="val 2789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540C427F-FBDF-98ED-8006-FEC854732165}"/>
              </a:ext>
            </a:extLst>
          </p:cNvPr>
          <p:cNvSpPr/>
          <p:nvPr/>
        </p:nvSpPr>
        <p:spPr>
          <a:xfrm rot="10800000">
            <a:off x="2425404" y="1678154"/>
            <a:ext cx="214534" cy="249457"/>
          </a:xfrm>
          <a:prstGeom prst="chevron">
            <a:avLst>
              <a:gd name="adj" fmla="val 6548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07D01F-21B0-2E6F-7191-A85F41F1ADE6}"/>
              </a:ext>
            </a:extLst>
          </p:cNvPr>
          <p:cNvCxnSpPr>
            <a:cxnSpLocks/>
          </p:cNvCxnSpPr>
          <p:nvPr/>
        </p:nvCxnSpPr>
        <p:spPr>
          <a:xfrm>
            <a:off x="2985296" y="1825957"/>
            <a:ext cx="3578528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ross 43">
            <a:extLst>
              <a:ext uri="{FF2B5EF4-FFF2-40B4-BE49-F238E27FC236}">
                <a16:creationId xmlns:a16="http://schemas.microsoft.com/office/drawing/2014/main" id="{C80511B1-7741-5595-0CD6-6A10D01A3F74}"/>
              </a:ext>
            </a:extLst>
          </p:cNvPr>
          <p:cNvSpPr/>
          <p:nvPr/>
        </p:nvSpPr>
        <p:spPr>
          <a:xfrm rot="2700000">
            <a:off x="9608388" y="1304190"/>
            <a:ext cx="161043" cy="161043"/>
          </a:xfrm>
          <a:prstGeom prst="plus">
            <a:avLst>
              <a:gd name="adj" fmla="val 4435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F8A546-1AEB-A63F-4BDA-F60EF98C11E5}"/>
              </a:ext>
            </a:extLst>
          </p:cNvPr>
          <p:cNvSpPr/>
          <p:nvPr/>
        </p:nvSpPr>
        <p:spPr>
          <a:xfrm>
            <a:off x="2288811" y="2052702"/>
            <a:ext cx="7614375" cy="369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42000" rtlCol="0" anchor="ctr"/>
          <a:lstStyle/>
          <a:p>
            <a:r>
              <a:rPr lang="en-US" sz="1400" dirty="0">
                <a:latin typeface="Franklin Gothic Book" panose="020B0503020102020204" pitchFamily="34" charset="0"/>
              </a:rPr>
              <a:t>Ticket 23419</a:t>
            </a:r>
            <a:endParaRPr lang="en-GB" sz="1400" dirty="0">
              <a:latin typeface="Franklin Gothic Book" panose="020B05030201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81FD36-0C5A-F35D-95F8-86473507630F}"/>
              </a:ext>
            </a:extLst>
          </p:cNvPr>
          <p:cNvSpPr txBox="1"/>
          <p:nvPr/>
        </p:nvSpPr>
        <p:spPr>
          <a:xfrm>
            <a:off x="9257858" y="2113691"/>
            <a:ext cx="6453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Franklin Gothic Book" panose="020B0503020102020204" pitchFamily="34" charset="0"/>
              </a:rPr>
              <a:t>Staff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329AEC9-B309-36FF-59D6-986FC70C6B6C}"/>
              </a:ext>
            </a:extLst>
          </p:cNvPr>
          <p:cNvSpPr/>
          <p:nvPr/>
        </p:nvSpPr>
        <p:spPr>
          <a:xfrm>
            <a:off x="9031680" y="2150572"/>
            <a:ext cx="203242" cy="203242"/>
          </a:xfrm>
          <a:custGeom>
            <a:avLst/>
            <a:gdLst>
              <a:gd name="connsiteX0" fmla="*/ 0 w 276225"/>
              <a:gd name="connsiteY0" fmla="*/ 138113 h 276225"/>
              <a:gd name="connsiteX1" fmla="*/ 138113 w 276225"/>
              <a:gd name="connsiteY1" fmla="*/ 276225 h 276225"/>
              <a:gd name="connsiteX2" fmla="*/ 276225 w 276225"/>
              <a:gd name="connsiteY2" fmla="*/ 138113 h 276225"/>
              <a:gd name="connsiteX3" fmla="*/ 138113 w 276225"/>
              <a:gd name="connsiteY3" fmla="*/ 0 h 276225"/>
              <a:gd name="connsiteX4" fmla="*/ 0 w 276225"/>
              <a:gd name="connsiteY4" fmla="*/ 138113 h 276225"/>
              <a:gd name="connsiteX5" fmla="*/ 215265 w 276225"/>
              <a:gd name="connsiteY5" fmla="*/ 179070 h 276225"/>
              <a:gd name="connsiteX6" fmla="*/ 215265 w 276225"/>
              <a:gd name="connsiteY6" fmla="*/ 208598 h 276225"/>
              <a:gd name="connsiteX7" fmla="*/ 60007 w 276225"/>
              <a:gd name="connsiteY7" fmla="*/ 208598 h 276225"/>
              <a:gd name="connsiteX8" fmla="*/ 60007 w 276225"/>
              <a:gd name="connsiteY8" fmla="*/ 179070 h 276225"/>
              <a:gd name="connsiteX9" fmla="*/ 67627 w 276225"/>
              <a:gd name="connsiteY9" fmla="*/ 163830 h 276225"/>
              <a:gd name="connsiteX10" fmla="*/ 105727 w 276225"/>
              <a:gd name="connsiteY10" fmla="*/ 145733 h 276225"/>
              <a:gd name="connsiteX11" fmla="*/ 138113 w 276225"/>
              <a:gd name="connsiteY11" fmla="*/ 140970 h 276225"/>
              <a:gd name="connsiteX12" fmla="*/ 170498 w 276225"/>
              <a:gd name="connsiteY12" fmla="*/ 145733 h 276225"/>
              <a:gd name="connsiteX13" fmla="*/ 208598 w 276225"/>
              <a:gd name="connsiteY13" fmla="*/ 163830 h 276225"/>
              <a:gd name="connsiteX14" fmla="*/ 215265 w 276225"/>
              <a:gd name="connsiteY14" fmla="*/ 179070 h 276225"/>
              <a:gd name="connsiteX15" fmla="*/ 138113 w 276225"/>
              <a:gd name="connsiteY15" fmla="*/ 53340 h 276225"/>
              <a:gd name="connsiteX16" fmla="*/ 177165 w 276225"/>
              <a:gd name="connsiteY16" fmla="*/ 92393 h 276225"/>
              <a:gd name="connsiteX17" fmla="*/ 177165 w 276225"/>
              <a:gd name="connsiteY17" fmla="*/ 92393 h 276225"/>
              <a:gd name="connsiteX18" fmla="*/ 138113 w 276225"/>
              <a:gd name="connsiteY18" fmla="*/ 131445 h 276225"/>
              <a:gd name="connsiteX19" fmla="*/ 99060 w 276225"/>
              <a:gd name="connsiteY19" fmla="*/ 92393 h 276225"/>
              <a:gd name="connsiteX20" fmla="*/ 138113 w 276225"/>
              <a:gd name="connsiteY20" fmla="*/ 53340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76225" h="276225">
                <a:moveTo>
                  <a:pt x="0" y="138113"/>
                </a:moveTo>
                <a:cubicBezTo>
                  <a:pt x="0" y="214313"/>
                  <a:pt x="61913" y="276225"/>
                  <a:pt x="138113" y="276225"/>
                </a:cubicBezTo>
                <a:cubicBezTo>
                  <a:pt x="214313" y="276225"/>
                  <a:pt x="276225" y="214313"/>
                  <a:pt x="276225" y="138113"/>
                </a:cubicBezTo>
                <a:cubicBezTo>
                  <a:pt x="276225" y="61913"/>
                  <a:pt x="214313" y="0"/>
                  <a:pt x="138113" y="0"/>
                </a:cubicBezTo>
                <a:cubicBezTo>
                  <a:pt x="61913" y="0"/>
                  <a:pt x="0" y="61913"/>
                  <a:pt x="0" y="138113"/>
                </a:cubicBezTo>
                <a:close/>
                <a:moveTo>
                  <a:pt x="215265" y="179070"/>
                </a:moveTo>
                <a:lnTo>
                  <a:pt x="215265" y="208598"/>
                </a:lnTo>
                <a:lnTo>
                  <a:pt x="60007" y="208598"/>
                </a:lnTo>
                <a:lnTo>
                  <a:pt x="60007" y="179070"/>
                </a:lnTo>
                <a:cubicBezTo>
                  <a:pt x="60007" y="173355"/>
                  <a:pt x="62865" y="167640"/>
                  <a:pt x="67627" y="163830"/>
                </a:cubicBezTo>
                <a:cubicBezTo>
                  <a:pt x="79057" y="155258"/>
                  <a:pt x="91440" y="149543"/>
                  <a:pt x="105727" y="145733"/>
                </a:cubicBezTo>
                <a:cubicBezTo>
                  <a:pt x="116205" y="142875"/>
                  <a:pt x="126682" y="140970"/>
                  <a:pt x="138113" y="140970"/>
                </a:cubicBezTo>
                <a:cubicBezTo>
                  <a:pt x="148590" y="140970"/>
                  <a:pt x="160020" y="142875"/>
                  <a:pt x="170498" y="145733"/>
                </a:cubicBezTo>
                <a:cubicBezTo>
                  <a:pt x="183833" y="149543"/>
                  <a:pt x="197168" y="155258"/>
                  <a:pt x="208598" y="163830"/>
                </a:cubicBezTo>
                <a:cubicBezTo>
                  <a:pt x="212408" y="167640"/>
                  <a:pt x="215265" y="173355"/>
                  <a:pt x="215265" y="179070"/>
                </a:cubicBezTo>
                <a:close/>
                <a:moveTo>
                  <a:pt x="138113" y="53340"/>
                </a:moveTo>
                <a:cubicBezTo>
                  <a:pt x="159068" y="53340"/>
                  <a:pt x="177165" y="70485"/>
                  <a:pt x="177165" y="92393"/>
                </a:cubicBezTo>
                <a:lnTo>
                  <a:pt x="177165" y="92393"/>
                </a:lnTo>
                <a:cubicBezTo>
                  <a:pt x="177165" y="113348"/>
                  <a:pt x="160020" y="131445"/>
                  <a:pt x="138113" y="131445"/>
                </a:cubicBezTo>
                <a:cubicBezTo>
                  <a:pt x="117157" y="131445"/>
                  <a:pt x="99060" y="114300"/>
                  <a:pt x="99060" y="92393"/>
                </a:cubicBezTo>
                <a:cubicBezTo>
                  <a:pt x="99060" y="70485"/>
                  <a:pt x="116205" y="53340"/>
                  <a:pt x="138113" y="5334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B3064C-AAE8-A53F-3E48-F57D64F34C5C}"/>
              </a:ext>
            </a:extLst>
          </p:cNvPr>
          <p:cNvCxnSpPr>
            <a:cxnSpLocks/>
          </p:cNvCxnSpPr>
          <p:nvPr/>
        </p:nvCxnSpPr>
        <p:spPr>
          <a:xfrm>
            <a:off x="2288811" y="2422026"/>
            <a:ext cx="7614375" cy="0"/>
          </a:xfrm>
          <a:prstGeom prst="line">
            <a:avLst/>
          </a:prstGeom>
          <a:ln>
            <a:solidFill>
              <a:srgbClr val="D59ED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B443502-996F-22D9-E03E-FFC0F7173F2F}"/>
              </a:ext>
            </a:extLst>
          </p:cNvPr>
          <p:cNvGraphicFramePr>
            <a:graphicFrameLocks noGrp="1"/>
          </p:cNvGraphicFramePr>
          <p:nvPr/>
        </p:nvGraphicFramePr>
        <p:xfrm>
          <a:off x="2425403" y="2501405"/>
          <a:ext cx="5508496" cy="6910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1170">
                  <a:extLst>
                    <a:ext uri="{9D8B030D-6E8A-4147-A177-3AD203B41FA5}">
                      <a16:colId xmlns:a16="http://schemas.microsoft.com/office/drawing/2014/main" val="940001452"/>
                    </a:ext>
                  </a:extLst>
                </a:gridCol>
                <a:gridCol w="1653078">
                  <a:extLst>
                    <a:ext uri="{9D8B030D-6E8A-4147-A177-3AD203B41FA5}">
                      <a16:colId xmlns:a16="http://schemas.microsoft.com/office/drawing/2014/main" val="2693532217"/>
                    </a:ext>
                  </a:extLst>
                </a:gridCol>
                <a:gridCol w="902431">
                  <a:extLst>
                    <a:ext uri="{9D8B030D-6E8A-4147-A177-3AD203B41FA5}">
                      <a16:colId xmlns:a16="http://schemas.microsoft.com/office/drawing/2014/main" val="3108425606"/>
                    </a:ext>
                  </a:extLst>
                </a:gridCol>
                <a:gridCol w="1851817">
                  <a:extLst>
                    <a:ext uri="{9D8B030D-6E8A-4147-A177-3AD203B41FA5}">
                      <a16:colId xmlns:a16="http://schemas.microsoft.com/office/drawing/2014/main" val="1414487947"/>
                    </a:ext>
                  </a:extLst>
                </a:gridCol>
              </a:tblGrid>
              <a:tr h="34553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Case type: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Status: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4979759"/>
                  </a:ext>
                </a:extLst>
              </a:tr>
              <a:tr h="34553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Customer: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/>
                          </a:solidFill>
                        </a:rPr>
                        <a:t>Product:</a:t>
                      </a:r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044120"/>
                  </a:ext>
                </a:extLst>
              </a:tr>
            </a:tbl>
          </a:graphicData>
        </a:graphic>
      </p:graphicFrame>
      <p:grpSp>
        <p:nvGrpSpPr>
          <p:cNvPr id="74" name="Group 73">
            <a:extLst>
              <a:ext uri="{FF2B5EF4-FFF2-40B4-BE49-F238E27FC236}">
                <a16:creationId xmlns:a16="http://schemas.microsoft.com/office/drawing/2014/main" id="{B4F438D3-CCD2-F239-D821-29B960B47739}"/>
              </a:ext>
            </a:extLst>
          </p:cNvPr>
          <p:cNvGrpSpPr/>
          <p:nvPr/>
        </p:nvGrpSpPr>
        <p:grpSpPr>
          <a:xfrm>
            <a:off x="3441382" y="2518339"/>
            <a:ext cx="4098813" cy="655407"/>
            <a:chOff x="3441382" y="2518339"/>
            <a:chExt cx="4098813" cy="6554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D639E9E-8BE7-16B1-82C9-ABC8E8DED077}"/>
                </a:ext>
              </a:extLst>
            </p:cNvPr>
            <p:cNvSpPr/>
            <p:nvPr/>
          </p:nvSpPr>
          <p:spPr>
            <a:xfrm>
              <a:off x="3441383" y="2518867"/>
              <a:ext cx="1644547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Question</a:t>
              </a:r>
              <a:endParaRPr lang="en-GB" sz="1100" dirty="0"/>
            </a:p>
          </p:txBody>
        </p:sp>
        <p:sp>
          <p:nvSpPr>
            <p:cNvPr id="11" name="Arrow: Chevron 10">
              <a:extLst>
                <a:ext uri="{FF2B5EF4-FFF2-40B4-BE49-F238E27FC236}">
                  <a16:creationId xmlns:a16="http://schemas.microsoft.com/office/drawing/2014/main" id="{E15C35B1-E8AB-7E36-7FAE-9DF39A52FA72}"/>
                </a:ext>
              </a:extLst>
            </p:cNvPr>
            <p:cNvSpPr/>
            <p:nvPr/>
          </p:nvSpPr>
          <p:spPr>
            <a:xfrm rot="5400000">
              <a:off x="4879511" y="2577599"/>
              <a:ext cx="104155" cy="154342"/>
            </a:xfrm>
            <a:prstGeom prst="chevron">
              <a:avLst>
                <a:gd name="adj" fmla="val 7240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63A4751-325B-C91A-2906-AC2B720A4B1E}"/>
                </a:ext>
              </a:extLst>
            </p:cNvPr>
            <p:cNvSpPr/>
            <p:nvPr/>
          </p:nvSpPr>
          <p:spPr>
            <a:xfrm>
              <a:off x="5995596" y="2518339"/>
              <a:ext cx="1544599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/>
                <a:t>Open</a:t>
              </a:r>
              <a:endParaRPr lang="en-GB" sz="1100" dirty="0"/>
            </a:p>
          </p:txBody>
        </p:sp>
        <p:sp>
          <p:nvSpPr>
            <p:cNvPr id="25" name="Arrow: Chevron 24">
              <a:extLst>
                <a:ext uri="{FF2B5EF4-FFF2-40B4-BE49-F238E27FC236}">
                  <a16:creationId xmlns:a16="http://schemas.microsoft.com/office/drawing/2014/main" id="{FF7525E8-3B2F-0E52-215A-88DF65B01CFC}"/>
                </a:ext>
              </a:extLst>
            </p:cNvPr>
            <p:cNvSpPr/>
            <p:nvPr/>
          </p:nvSpPr>
          <p:spPr>
            <a:xfrm rot="5400000">
              <a:off x="7343156" y="2581761"/>
              <a:ext cx="104155" cy="144962"/>
            </a:xfrm>
            <a:prstGeom prst="chevron">
              <a:avLst>
                <a:gd name="adj" fmla="val 7240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>
                <a:solidFill>
                  <a:schemeClr val="tx1"/>
                </a:solidFill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7CEAEA5F-4A4C-66CE-5487-E2977694C468}"/>
                </a:ext>
              </a:extLst>
            </p:cNvPr>
            <p:cNvSpPr/>
            <p:nvPr/>
          </p:nvSpPr>
          <p:spPr>
            <a:xfrm>
              <a:off x="3441382" y="2901939"/>
              <a:ext cx="1644548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1100" dirty="0"/>
                <a:t>Customer </a:t>
              </a:r>
              <a:r>
                <a:rPr lang="en-US" sz="1100" dirty="0" err="1"/>
                <a:t>McCustomer</a:t>
              </a:r>
              <a:endParaRPr lang="en-GB" sz="1100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2793E3E-EF30-702A-C1FC-FD6A06CFF4DA}"/>
                </a:ext>
              </a:extLst>
            </p:cNvPr>
            <p:cNvSpPr/>
            <p:nvPr/>
          </p:nvSpPr>
          <p:spPr>
            <a:xfrm>
              <a:off x="5995596" y="2901939"/>
              <a:ext cx="1544599" cy="271807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r>
                <a:rPr lang="en-US" sz="1100" dirty="0"/>
                <a:t>TCX Kayak 2000</a:t>
              </a:r>
              <a:endParaRPr lang="en-GB" sz="1100" dirty="0"/>
            </a:p>
          </p:txBody>
        </p:sp>
        <p:sp>
          <p:nvSpPr>
            <p:cNvPr id="73" name="Graphic 30" descr="Magnifying glass with solid fill">
              <a:extLst>
                <a:ext uri="{FF2B5EF4-FFF2-40B4-BE49-F238E27FC236}">
                  <a16:creationId xmlns:a16="http://schemas.microsoft.com/office/drawing/2014/main" id="{3B78C643-E188-C4B4-E04D-12C765A090C7}"/>
                </a:ext>
              </a:extLst>
            </p:cNvPr>
            <p:cNvSpPr/>
            <p:nvPr/>
          </p:nvSpPr>
          <p:spPr>
            <a:xfrm>
              <a:off x="7322107" y="2960111"/>
              <a:ext cx="155735" cy="155858"/>
            </a:xfrm>
            <a:custGeom>
              <a:avLst/>
              <a:gdLst>
                <a:gd name="connsiteX0" fmla="*/ 151716 w 155735"/>
                <a:gd name="connsiteY0" fmla="*/ 132184 h 155858"/>
                <a:gd name="connsiteX1" fmla="*/ 127054 w 155735"/>
                <a:gd name="connsiteY1" fmla="*/ 107523 h 155858"/>
                <a:gd name="connsiteX2" fmla="*/ 114823 w 155735"/>
                <a:gd name="connsiteY2" fmla="*/ 103774 h 155858"/>
                <a:gd name="connsiteX3" fmla="*/ 106142 w 155735"/>
                <a:gd name="connsiteY3" fmla="*/ 95094 h 155858"/>
                <a:gd name="connsiteX4" fmla="*/ 118374 w 155735"/>
                <a:gd name="connsiteY4" fmla="*/ 59187 h 155858"/>
                <a:gd name="connsiteX5" fmla="*/ 59187 w 155735"/>
                <a:gd name="connsiteY5" fmla="*/ 0 h 155858"/>
                <a:gd name="connsiteX6" fmla="*/ 0 w 155735"/>
                <a:gd name="connsiteY6" fmla="*/ 59187 h 155858"/>
                <a:gd name="connsiteX7" fmla="*/ 59187 w 155735"/>
                <a:gd name="connsiteY7" fmla="*/ 118374 h 155858"/>
                <a:gd name="connsiteX8" fmla="*/ 95094 w 155735"/>
                <a:gd name="connsiteY8" fmla="*/ 106142 h 155858"/>
                <a:gd name="connsiteX9" fmla="*/ 103774 w 155735"/>
                <a:gd name="connsiteY9" fmla="*/ 114823 h 155858"/>
                <a:gd name="connsiteX10" fmla="*/ 107523 w 155735"/>
                <a:gd name="connsiteY10" fmla="*/ 127054 h 155858"/>
                <a:gd name="connsiteX11" fmla="*/ 132184 w 155735"/>
                <a:gd name="connsiteY11" fmla="*/ 151716 h 155858"/>
                <a:gd name="connsiteX12" fmla="*/ 142049 w 155735"/>
                <a:gd name="connsiteY12" fmla="*/ 155859 h 155858"/>
                <a:gd name="connsiteX13" fmla="*/ 151913 w 155735"/>
                <a:gd name="connsiteY13" fmla="*/ 151716 h 155858"/>
                <a:gd name="connsiteX14" fmla="*/ 151716 w 155735"/>
                <a:gd name="connsiteY14" fmla="*/ 132184 h 155858"/>
                <a:gd name="connsiteX15" fmla="*/ 58990 w 155735"/>
                <a:gd name="connsiteY15" fmla="*/ 106339 h 155858"/>
                <a:gd name="connsiteX16" fmla="*/ 11640 w 155735"/>
                <a:gd name="connsiteY16" fmla="*/ 58990 h 155858"/>
                <a:gd name="connsiteX17" fmla="*/ 58990 w 155735"/>
                <a:gd name="connsiteY17" fmla="*/ 11640 h 155858"/>
                <a:gd name="connsiteX18" fmla="*/ 106339 w 155735"/>
                <a:gd name="connsiteY18" fmla="*/ 58990 h 155858"/>
                <a:gd name="connsiteX19" fmla="*/ 58990 w 155735"/>
                <a:gd name="connsiteY19" fmla="*/ 106339 h 15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5735" h="155858">
                  <a:moveTo>
                    <a:pt x="151716" y="132184"/>
                  </a:moveTo>
                  <a:lnTo>
                    <a:pt x="127054" y="107523"/>
                  </a:lnTo>
                  <a:cubicBezTo>
                    <a:pt x="123701" y="104169"/>
                    <a:pt x="119163" y="102985"/>
                    <a:pt x="114823" y="103774"/>
                  </a:cubicBezTo>
                  <a:lnTo>
                    <a:pt x="106142" y="95094"/>
                  </a:lnTo>
                  <a:cubicBezTo>
                    <a:pt x="113836" y="85229"/>
                    <a:pt x="118374" y="72603"/>
                    <a:pt x="118374" y="59187"/>
                  </a:cubicBezTo>
                  <a:cubicBezTo>
                    <a:pt x="118374" y="26634"/>
                    <a:pt x="91740" y="0"/>
                    <a:pt x="59187" y="0"/>
                  </a:cubicBezTo>
                  <a:cubicBezTo>
                    <a:pt x="26634" y="0"/>
                    <a:pt x="0" y="26634"/>
                    <a:pt x="0" y="59187"/>
                  </a:cubicBezTo>
                  <a:cubicBezTo>
                    <a:pt x="0" y="91740"/>
                    <a:pt x="26634" y="118374"/>
                    <a:pt x="59187" y="118374"/>
                  </a:cubicBezTo>
                  <a:cubicBezTo>
                    <a:pt x="72603" y="118374"/>
                    <a:pt x="85032" y="113836"/>
                    <a:pt x="95094" y="106142"/>
                  </a:cubicBezTo>
                  <a:lnTo>
                    <a:pt x="103774" y="114823"/>
                  </a:lnTo>
                  <a:cubicBezTo>
                    <a:pt x="102985" y="119163"/>
                    <a:pt x="104169" y="123701"/>
                    <a:pt x="107523" y="127054"/>
                  </a:cubicBezTo>
                  <a:lnTo>
                    <a:pt x="132184" y="151716"/>
                  </a:lnTo>
                  <a:cubicBezTo>
                    <a:pt x="134946" y="154478"/>
                    <a:pt x="138497" y="155859"/>
                    <a:pt x="142049" y="155859"/>
                  </a:cubicBezTo>
                  <a:cubicBezTo>
                    <a:pt x="145600" y="155859"/>
                    <a:pt x="149151" y="154478"/>
                    <a:pt x="151913" y="151716"/>
                  </a:cubicBezTo>
                  <a:cubicBezTo>
                    <a:pt x="157043" y="146192"/>
                    <a:pt x="157043" y="137511"/>
                    <a:pt x="151716" y="132184"/>
                  </a:cubicBezTo>
                  <a:close/>
                  <a:moveTo>
                    <a:pt x="58990" y="106339"/>
                  </a:moveTo>
                  <a:cubicBezTo>
                    <a:pt x="32947" y="106339"/>
                    <a:pt x="11640" y="85032"/>
                    <a:pt x="11640" y="58990"/>
                  </a:cubicBezTo>
                  <a:cubicBezTo>
                    <a:pt x="11640" y="32947"/>
                    <a:pt x="32947" y="11640"/>
                    <a:pt x="58990" y="11640"/>
                  </a:cubicBezTo>
                  <a:cubicBezTo>
                    <a:pt x="85032" y="11640"/>
                    <a:pt x="106339" y="32947"/>
                    <a:pt x="106339" y="58990"/>
                  </a:cubicBezTo>
                  <a:cubicBezTo>
                    <a:pt x="106339" y="85032"/>
                    <a:pt x="85032" y="106339"/>
                    <a:pt x="58990" y="106339"/>
                  </a:cubicBezTo>
                  <a:close/>
                </a:path>
              </a:pathLst>
            </a:custGeom>
            <a:solidFill>
              <a:schemeClr val="bg1"/>
            </a:solidFill>
            <a:ln w="18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6FD35E-54B3-8C34-E865-416E44E0C4DC}"/>
              </a:ext>
            </a:extLst>
          </p:cNvPr>
          <p:cNvGrpSpPr/>
          <p:nvPr/>
        </p:nvGrpSpPr>
        <p:grpSpPr>
          <a:xfrm>
            <a:off x="2497540" y="3174269"/>
            <a:ext cx="5042655" cy="2284836"/>
            <a:chOff x="2497540" y="3174269"/>
            <a:chExt cx="5042655" cy="228483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F29468-0A12-447C-4313-86D77CEC1784}"/>
                </a:ext>
              </a:extLst>
            </p:cNvPr>
            <p:cNvSpPr/>
            <p:nvPr/>
          </p:nvSpPr>
          <p:spPr>
            <a:xfrm>
              <a:off x="2497540" y="3243085"/>
              <a:ext cx="5042655" cy="221602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89A8A0DA-7567-99DF-8257-6AD8F4FBED7A}"/>
                </a:ext>
              </a:extLst>
            </p:cNvPr>
            <p:cNvSpPr/>
            <p:nvPr/>
          </p:nvSpPr>
          <p:spPr>
            <a:xfrm>
              <a:off x="2759625" y="3248281"/>
              <a:ext cx="2522256" cy="485300"/>
            </a:xfrm>
            <a:custGeom>
              <a:avLst/>
              <a:gdLst>
                <a:gd name="connsiteX0" fmla="*/ 4753 w 2522256"/>
                <a:gd name="connsiteY0" fmla="*/ 0 h 485300"/>
                <a:gd name="connsiteX1" fmla="*/ 2517504 w 2522256"/>
                <a:gd name="connsiteY1" fmla="*/ 0 h 485300"/>
                <a:gd name="connsiteX2" fmla="*/ 2522256 w 2522256"/>
                <a:gd name="connsiteY2" fmla="*/ 23539 h 485300"/>
                <a:gd name="connsiteX3" fmla="*/ 2522256 w 2522256"/>
                <a:gd name="connsiteY3" fmla="*/ 392945 h 485300"/>
                <a:gd name="connsiteX4" fmla="*/ 2429901 w 2522256"/>
                <a:gd name="connsiteY4" fmla="*/ 485300 h 485300"/>
                <a:gd name="connsiteX5" fmla="*/ 92355 w 2522256"/>
                <a:gd name="connsiteY5" fmla="*/ 485300 h 485300"/>
                <a:gd name="connsiteX6" fmla="*/ 0 w 2522256"/>
                <a:gd name="connsiteY6" fmla="*/ 392945 h 485300"/>
                <a:gd name="connsiteX7" fmla="*/ 0 w 2522256"/>
                <a:gd name="connsiteY7" fmla="*/ 23539 h 485300"/>
                <a:gd name="connsiteX8" fmla="*/ 4753 w 2522256"/>
                <a:gd name="connsiteY8" fmla="*/ 0 h 48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2256" h="485300">
                  <a:moveTo>
                    <a:pt x="4753" y="0"/>
                  </a:moveTo>
                  <a:lnTo>
                    <a:pt x="2517504" y="0"/>
                  </a:lnTo>
                  <a:lnTo>
                    <a:pt x="2522256" y="23539"/>
                  </a:lnTo>
                  <a:lnTo>
                    <a:pt x="2522256" y="392945"/>
                  </a:lnTo>
                  <a:cubicBezTo>
                    <a:pt x="2522256" y="443951"/>
                    <a:pt x="2480907" y="485300"/>
                    <a:pt x="2429901" y="485300"/>
                  </a:cubicBezTo>
                  <a:lnTo>
                    <a:pt x="92355" y="485300"/>
                  </a:lnTo>
                  <a:cubicBezTo>
                    <a:pt x="41349" y="485300"/>
                    <a:pt x="0" y="443951"/>
                    <a:pt x="0" y="392945"/>
                  </a:cubicBezTo>
                  <a:lnTo>
                    <a:pt x="0" y="23539"/>
                  </a:lnTo>
                  <a:lnTo>
                    <a:pt x="4753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endParaRPr lang="en-GB" sz="140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A2EF789E-6B16-F001-BE2F-3098597640B3}"/>
                </a:ext>
              </a:extLst>
            </p:cNvPr>
            <p:cNvSpPr/>
            <p:nvPr/>
          </p:nvSpPr>
          <p:spPr>
            <a:xfrm>
              <a:off x="2759625" y="4621165"/>
              <a:ext cx="3195348" cy="7378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OK yeah but what about blah blah blah because my nan says blah blah and my friend Dave says you can but blah blah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2BCADFE3-5524-EAD7-DE52-E897412DA1DF}"/>
                </a:ext>
              </a:extLst>
            </p:cNvPr>
            <p:cNvSpPr/>
            <p:nvPr/>
          </p:nvSpPr>
          <p:spPr>
            <a:xfrm>
              <a:off x="4800496" y="3876766"/>
              <a:ext cx="2522256" cy="603929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ctr"/>
            <a:lstStyle/>
            <a:p>
              <a:r>
                <a:rPr lang="en-US" sz="13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Thanks for your enquiry! The TCX kayak supports blah blah blah.</a:t>
              </a:r>
              <a:endParaRPr lang="en-GB" sz="1300" dirty="0">
                <a:solidFill>
                  <a:schemeClr val="bg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2B8234-8319-9314-3225-E7242431680B}"/>
                </a:ext>
              </a:extLst>
            </p:cNvPr>
            <p:cNvSpPr txBox="1"/>
            <p:nvPr/>
          </p:nvSpPr>
          <p:spPr>
            <a:xfrm>
              <a:off x="2759624" y="4360278"/>
              <a:ext cx="1423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Customer</a:t>
              </a:r>
              <a:endParaRPr lang="en-GB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519169A-E9E1-4655-369F-1045B2DCF514}"/>
                </a:ext>
              </a:extLst>
            </p:cNvPr>
            <p:cNvSpPr txBox="1"/>
            <p:nvPr/>
          </p:nvSpPr>
          <p:spPr>
            <a:xfrm>
              <a:off x="5898108" y="3618310"/>
              <a:ext cx="142391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/>
                  </a:solidFill>
                </a:rPr>
                <a:t>Support agent</a:t>
              </a:r>
              <a:endParaRPr lang="en-GB" sz="1200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F911F93-D0F1-588D-2694-88185A41F602}"/>
                </a:ext>
              </a:extLst>
            </p:cNvPr>
            <p:cNvSpPr/>
            <p:nvPr/>
          </p:nvSpPr>
          <p:spPr>
            <a:xfrm>
              <a:off x="2763977" y="3174269"/>
              <a:ext cx="2522256" cy="554116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18000" rtlCol="0" anchor="ctr"/>
            <a:lstStyle/>
            <a:p>
              <a:r>
                <a:rPr lang="en-US" sz="13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My question my question answer my question blah blah</a:t>
              </a:r>
              <a:endParaRPr lang="en-GB" sz="13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E3E54BD-D3B6-3C25-5DF7-EC38B1A98ABC}"/>
                </a:ext>
              </a:extLst>
            </p:cNvPr>
            <p:cNvSpPr/>
            <p:nvPr/>
          </p:nvSpPr>
          <p:spPr>
            <a:xfrm>
              <a:off x="7432422" y="4439377"/>
              <a:ext cx="91989" cy="1001649"/>
            </a:xfrm>
            <a:prstGeom prst="roundRect">
              <a:avLst>
                <a:gd name="adj" fmla="val 2407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858B0A11-D2AB-BEDB-6B99-D16783C6B1E8}"/>
              </a:ext>
            </a:extLst>
          </p:cNvPr>
          <p:cNvSpPr/>
          <p:nvPr/>
        </p:nvSpPr>
        <p:spPr>
          <a:xfrm>
            <a:off x="2490027" y="5459105"/>
            <a:ext cx="5042655" cy="611635"/>
          </a:xfrm>
          <a:prstGeom prst="roundRect">
            <a:avLst>
              <a:gd name="adj" fmla="val 12948"/>
            </a:avLst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 anchorCtr="0"/>
          <a:lstStyle/>
          <a:p>
            <a:r>
              <a:rPr lang="en-US" sz="1200" dirty="0">
                <a:solidFill>
                  <a:schemeClr val="tx1"/>
                </a:solidFill>
              </a:rPr>
              <a:t>We have looked into this, and found that the TCX Kayak model 2000 does support backflips as of v3.17. To upgrade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please see http://...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9134CF1-DE19-F078-9647-B3D811424482}"/>
              </a:ext>
            </a:extLst>
          </p:cNvPr>
          <p:cNvGrpSpPr/>
          <p:nvPr/>
        </p:nvGrpSpPr>
        <p:grpSpPr>
          <a:xfrm>
            <a:off x="2497540" y="3216836"/>
            <a:ext cx="5042655" cy="611635"/>
            <a:chOff x="2490027" y="3222793"/>
            <a:chExt cx="5042655" cy="61163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DDC099E5-FD63-9D3F-73D4-03D1CB134B51}"/>
                </a:ext>
              </a:extLst>
            </p:cNvPr>
            <p:cNvSpPr/>
            <p:nvPr/>
          </p:nvSpPr>
          <p:spPr>
            <a:xfrm>
              <a:off x="2490027" y="3222793"/>
              <a:ext cx="5042655" cy="611635"/>
            </a:xfrm>
            <a:prstGeom prst="roundRect">
              <a:avLst>
                <a:gd name="adj" fmla="val 4022"/>
              </a:avLst>
            </a:prstGeom>
            <a:solidFill>
              <a:srgbClr val="FFFFC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08000" tIns="72000" rtlCol="0" anchor="t" anchorCtr="0"/>
            <a:lstStyle/>
            <a:p>
              <a:r>
                <a:rPr lang="en-US" sz="1300" dirty="0">
                  <a:solidFill>
                    <a:schemeClr val="tx1"/>
                  </a:solidFill>
                </a:rPr>
                <a:t>Summary: Customer wishes to perform backflips and asks how to update kayak firmware.</a:t>
              </a:r>
              <a:endParaRPr lang="en-GB" sz="13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B4F4854-EE50-D4F4-22C4-C899B2C7C948}"/>
                </a:ext>
              </a:extLst>
            </p:cNvPr>
            <p:cNvCxnSpPr>
              <a:cxnSpLocks/>
            </p:cNvCxnSpPr>
            <p:nvPr/>
          </p:nvCxnSpPr>
          <p:spPr>
            <a:xfrm>
              <a:off x="2490027" y="3834428"/>
              <a:ext cx="5042655" cy="0"/>
            </a:xfrm>
            <a:prstGeom prst="line">
              <a:avLst/>
            </a:prstGeom>
            <a:ln>
              <a:solidFill>
                <a:srgbClr val="D59ED7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0E87DA0-0E9A-D757-4FC0-3D8B1F9AA0BA}"/>
              </a:ext>
            </a:extLst>
          </p:cNvPr>
          <p:cNvGrpSpPr/>
          <p:nvPr/>
        </p:nvGrpSpPr>
        <p:grpSpPr>
          <a:xfrm>
            <a:off x="7592707" y="2485679"/>
            <a:ext cx="2264989" cy="3633068"/>
            <a:chOff x="7592707" y="2485679"/>
            <a:chExt cx="2264989" cy="3633068"/>
          </a:xfrm>
        </p:grpSpPr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82D2181A-779E-B85C-DAEA-F5F4B5F1BC9D}"/>
                </a:ext>
              </a:extLst>
            </p:cNvPr>
            <p:cNvSpPr/>
            <p:nvPr/>
          </p:nvSpPr>
          <p:spPr>
            <a:xfrm>
              <a:off x="7592707" y="2485679"/>
              <a:ext cx="2264989" cy="3633068"/>
            </a:xfrm>
            <a:prstGeom prst="roundRect">
              <a:avLst>
                <a:gd name="adj" fmla="val 3612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5284929-3A44-207C-E252-DCA1901160FD}"/>
                </a:ext>
              </a:extLst>
            </p:cNvPr>
            <p:cNvSpPr txBox="1"/>
            <p:nvPr/>
          </p:nvSpPr>
          <p:spPr>
            <a:xfrm>
              <a:off x="7697324" y="2575232"/>
              <a:ext cx="9139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  <a:latin typeface="Franklin Gothic Book" panose="020B0503020102020204" pitchFamily="34" charset="0"/>
                </a:rPr>
                <a:t>Assistant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169F7ACD-6AA2-90EB-C17C-95076F9761EC}"/>
                </a:ext>
              </a:extLst>
            </p:cNvPr>
            <p:cNvSpPr/>
            <p:nvPr/>
          </p:nvSpPr>
          <p:spPr>
            <a:xfrm>
              <a:off x="7653776" y="5459105"/>
              <a:ext cx="2158108" cy="611635"/>
            </a:xfrm>
            <a:prstGeom prst="roundRect">
              <a:avLst>
                <a:gd name="adj" fmla="val 12948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/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Ask the AI assistant…</a:t>
              </a:r>
              <a:endParaRPr lang="en-GB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CD59DAF-E48F-4DB7-556D-44A57A3CFF07}"/>
              </a:ext>
            </a:extLst>
          </p:cNvPr>
          <p:cNvSpPr/>
          <p:nvPr/>
        </p:nvSpPr>
        <p:spPr>
          <a:xfrm>
            <a:off x="7871256" y="2938610"/>
            <a:ext cx="1909260" cy="552321"/>
          </a:xfrm>
          <a:prstGeom prst="round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bIns="72000" rtlCol="0" anchor="ctr"/>
          <a:lstStyle/>
          <a:p>
            <a:r>
              <a:rPr lang="en-US" sz="1100" dirty="0">
                <a:solidFill>
                  <a:schemeClr val="bg1"/>
                </a:solidFill>
                <a:latin typeface="Franklin Gothic Book" panose="020B0503020102020204" pitchFamily="34" charset="0"/>
              </a:rPr>
              <a:t>What does the manual say about this?</a:t>
            </a:r>
            <a:endParaRPr lang="en-GB" sz="11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37495D4-A294-D49D-9425-BBCBA5CD588A}"/>
              </a:ext>
            </a:extLst>
          </p:cNvPr>
          <p:cNvGrpSpPr/>
          <p:nvPr/>
        </p:nvGrpSpPr>
        <p:grpSpPr>
          <a:xfrm>
            <a:off x="7716448" y="3600605"/>
            <a:ext cx="1978012" cy="1053008"/>
            <a:chOff x="7716448" y="3600605"/>
            <a:chExt cx="1978012" cy="1053008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DC6C38EE-7157-931D-6905-B0571A89FD94}"/>
                </a:ext>
              </a:extLst>
            </p:cNvPr>
            <p:cNvSpPr/>
            <p:nvPr/>
          </p:nvSpPr>
          <p:spPr>
            <a:xfrm>
              <a:off x="7716448" y="3600605"/>
              <a:ext cx="1978012" cy="1053008"/>
            </a:xfrm>
            <a:prstGeom prst="roundRect">
              <a:avLst>
                <a:gd name="adj" fmla="val 4602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bIns="72000" rtlCol="0" anchor="t" anchorCtr="0"/>
            <a:lstStyle/>
            <a:p>
              <a:r>
                <a:rPr lang="en-US" sz="1100" dirty="0">
                  <a:solidFill>
                    <a:schemeClr val="tx1"/>
                  </a:solidFill>
                  <a:latin typeface="Franklin Gothic Book" panose="020B0503020102020204" pitchFamily="34" charset="0"/>
                </a:rPr>
                <a:t>Page 44 of the manual states that backflips are supported as of firmware version 3.17.</a:t>
              </a:r>
              <a:endParaRPr lang="en-GB" sz="1100" dirty="0">
                <a:solidFill>
                  <a:schemeClr val="tx1"/>
                </a:solidFill>
                <a:latin typeface="Franklin Gothic Book" panose="020B050302010202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E043F81-83CE-FB4A-5D20-F94061DE04FD}"/>
                </a:ext>
              </a:extLst>
            </p:cNvPr>
            <p:cNvSpPr txBox="1"/>
            <p:nvPr/>
          </p:nvSpPr>
          <p:spPr>
            <a:xfrm>
              <a:off x="7792552" y="4276872"/>
              <a:ext cx="1782482" cy="28944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US" sz="1100" u="sng" dirty="0">
                  <a:solidFill>
                    <a:srgbClr val="21619B"/>
                  </a:solidFill>
                  <a:latin typeface="Franklin Gothic Book" panose="020B0503020102020204" pitchFamily="34" charset="0"/>
                </a:rPr>
                <a:t>Link: Manual.pdf page 44</a:t>
              </a:r>
              <a:endParaRPr lang="en-GB" sz="1100" u="sng" dirty="0">
                <a:solidFill>
                  <a:srgbClr val="21619B"/>
                </a:solidFill>
              </a:endParaRPr>
            </a:p>
          </p:txBody>
        </p:sp>
      </p:grp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921871EA-D80F-A0F5-892F-AF7601B1A47B}"/>
              </a:ext>
            </a:extLst>
          </p:cNvPr>
          <p:cNvSpPr/>
          <p:nvPr/>
        </p:nvSpPr>
        <p:spPr>
          <a:xfrm>
            <a:off x="1225537" y="1652112"/>
            <a:ext cx="2215845" cy="616326"/>
          </a:xfrm>
          <a:prstGeom prst="wedgeRoundRectCallout">
            <a:avLst>
              <a:gd name="adj1" fmla="val 54997"/>
              <a:gd name="adj2" fmla="val 105427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Classification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D7413AC1-E402-520E-DD44-D4963496058E}"/>
              </a:ext>
            </a:extLst>
          </p:cNvPr>
          <p:cNvSpPr/>
          <p:nvPr/>
        </p:nvSpPr>
        <p:spPr>
          <a:xfrm>
            <a:off x="6095068" y="1530418"/>
            <a:ext cx="2215845" cy="616326"/>
          </a:xfrm>
          <a:prstGeom prst="wedgeRoundRectCallout">
            <a:avLst>
              <a:gd name="adj1" fmla="val -40546"/>
              <a:gd name="adj2" fmla="val 185090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Semantic search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0AB21043-01CB-1FF5-E5F9-CEEE82854DAA}"/>
              </a:ext>
            </a:extLst>
          </p:cNvPr>
          <p:cNvSpPr/>
          <p:nvPr/>
        </p:nvSpPr>
        <p:spPr>
          <a:xfrm>
            <a:off x="377413" y="2605929"/>
            <a:ext cx="2215845" cy="616326"/>
          </a:xfrm>
          <a:prstGeom prst="wedgeRoundRectCallout">
            <a:avLst>
              <a:gd name="adj1" fmla="val 75732"/>
              <a:gd name="adj2" fmla="val 65961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Summarization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B3AA4839-EA93-AD76-D070-D7F2F85D09FC}"/>
              </a:ext>
            </a:extLst>
          </p:cNvPr>
          <p:cNvSpPr/>
          <p:nvPr/>
        </p:nvSpPr>
        <p:spPr>
          <a:xfrm>
            <a:off x="426406" y="5062507"/>
            <a:ext cx="2215845" cy="616326"/>
          </a:xfrm>
          <a:prstGeom prst="wedgeRoundRectCallout">
            <a:avLst>
              <a:gd name="adj1" fmla="val 137327"/>
              <a:gd name="adj2" fmla="val 67423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Typeahead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(content generation)</a:t>
            </a:r>
            <a:endParaRPr lang="en-GB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F5D45B76-ABD2-CC7E-78C9-44B24D02B8C0}"/>
              </a:ext>
            </a:extLst>
          </p:cNvPr>
          <p:cNvSpPr/>
          <p:nvPr/>
        </p:nvSpPr>
        <p:spPr>
          <a:xfrm>
            <a:off x="9802785" y="1505060"/>
            <a:ext cx="1242352" cy="616326"/>
          </a:xfrm>
          <a:prstGeom prst="wedgeRoundRectCallout">
            <a:avLst>
              <a:gd name="adj1" fmla="val -72250"/>
              <a:gd name="adj2" fmla="val 147816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Q&amp;A</a:t>
            </a:r>
            <a:b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</a:br>
            <a:r>
              <a:rPr lang="en-US" sz="1400" dirty="0">
                <a:solidFill>
                  <a:schemeClr val="bg1"/>
                </a:solidFill>
                <a:latin typeface="Franklin Gothic Book" panose="020B0503020102020204" pitchFamily="34" charset="0"/>
              </a:rPr>
              <a:t>(RAG)</a:t>
            </a:r>
            <a:endParaRPr lang="en-GB" sz="1400" dirty="0">
              <a:solidFill>
                <a:schemeClr val="bg1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2298A48B-94C7-9DAE-90CB-EE99D237D4D3}"/>
              </a:ext>
            </a:extLst>
          </p:cNvPr>
          <p:cNvSpPr/>
          <p:nvPr/>
        </p:nvSpPr>
        <p:spPr>
          <a:xfrm>
            <a:off x="9133301" y="5026128"/>
            <a:ext cx="2215845" cy="616326"/>
          </a:xfrm>
          <a:prstGeom prst="wedgeRoundRectCallout">
            <a:avLst>
              <a:gd name="adj1" fmla="val -66159"/>
              <a:gd name="adj2" fmla="val -131369"/>
              <a:gd name="adj3" fmla="val 16667"/>
            </a:avLst>
          </a:prstGeom>
          <a:solidFill>
            <a:srgbClr val="70257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Citation</a:t>
            </a:r>
            <a:endParaRPr lang="en-GB" sz="2000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1851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5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14CDB-E0F6-2851-31D5-CCE16A624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B79AD-10D1-7BD9-1005-D770F66BEB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Picture Placeholder 6">
            <a:extLst>
              <a:ext uri="{FF2B5EF4-FFF2-40B4-BE49-F238E27FC236}">
                <a16:creationId xmlns:a16="http://schemas.microsoft.com/office/drawing/2014/main" id="{A3E988E9-329F-1A23-D9D0-2F58B8C1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811178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RAGHack: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212D-5770-6337-F472-59B7DFD16C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731142" cy="43396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Register for the hackathon @ </a:t>
            </a:r>
            <a:r>
              <a:rPr lang="en-US" sz="3000">
                <a:latin typeface="Aptos"/>
                <a:cs typeface="Segoe UI"/>
                <a:hlinkClick r:id="rId3"/>
              </a:rPr>
              <a:t>aka.ms/raghack/register</a:t>
            </a:r>
            <a:endParaRPr lang="en-US" sz="3000"/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Hack, hack, hack! Try our code samples or start from scratch!🧑🏿‍💻 👩🏻‍💻 👩🏼‍💻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For any questions, post in GitHub forum or attend Discord Office Hours.  🙋🏼 🙋🏾‍♀️  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Join more live RAG sessions!  </a:t>
            </a:r>
            <a:r>
              <a:rPr lang="en-US">
                <a:latin typeface="Segoe UI"/>
                <a:cs typeface="Segoe UI"/>
                <a:hlinkClick r:id="rId4"/>
              </a:rPr>
              <a:t>aka.ms/raghack/streams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Submit your project before September 16</a:t>
            </a:r>
            <a:r>
              <a:rPr lang="en-US" sz="2600" baseline="30000">
                <a:latin typeface="Aptos"/>
                <a:cs typeface="Segoe UI"/>
              </a:rPr>
              <a:t>th</a:t>
            </a:r>
            <a:r>
              <a:rPr lang="en-US" sz="2600">
                <a:latin typeface="Aptos"/>
                <a:cs typeface="Segoe UI"/>
              </a:rPr>
              <a:t> 11:59 PM PT to win prizes! 💵</a:t>
            </a:r>
            <a:endParaRPr lang="en-US"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109E7-2521-2EE7-16AC-6166884C0857}"/>
              </a:ext>
            </a:extLst>
          </p:cNvPr>
          <p:cNvSpPr txBox="1"/>
          <p:nvPr/>
        </p:nvSpPr>
        <p:spPr>
          <a:xfrm>
            <a:off x="8579977" y="380256"/>
            <a:ext cx="33072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80771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153312"/>
            <a:ext cx="9144000" cy="5539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773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0567" y="457200"/>
            <a:ext cx="5507489" cy="553998"/>
          </a:xfrm>
        </p:spPr>
        <p:txBody>
          <a:bodyPr/>
          <a:lstStyle/>
          <a:p>
            <a:r>
              <a:rPr lang="en-US">
                <a:cs typeface="Segoe UI"/>
              </a:rPr>
              <a:t>Hack Together: RAG Hack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6033-6267-BF90-C61D-8DBA78E5889B}"/>
              </a:ext>
            </a:extLst>
          </p:cNvPr>
          <p:cNvSpPr txBox="1"/>
          <p:nvPr/>
        </p:nvSpPr>
        <p:spPr>
          <a:xfrm>
            <a:off x="630272" y="1332720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1: September 3 - 8</a:t>
            </a:r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EB43-CC5F-8C68-D361-3C049F90E2C3}"/>
              </a:ext>
            </a:extLst>
          </p:cNvPr>
          <p:cNvSpPr txBox="1"/>
          <p:nvPr/>
        </p:nvSpPr>
        <p:spPr>
          <a:xfrm>
            <a:off x="537156" y="3888253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2: September 9 - 14</a:t>
            </a:r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D1E3-CBBD-85FE-D11A-9BCB91751AF7}"/>
              </a:ext>
            </a:extLst>
          </p:cNvPr>
          <p:cNvSpPr/>
          <p:nvPr/>
        </p:nvSpPr>
        <p:spPr bwMode="auto">
          <a:xfrm>
            <a:off x="2172391" y="171205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51CB7-A65E-3B4D-043C-29AFF22B94E3}"/>
              </a:ext>
            </a:extLst>
          </p:cNvPr>
          <p:cNvSpPr/>
          <p:nvPr/>
        </p:nvSpPr>
        <p:spPr bwMode="auto">
          <a:xfrm>
            <a:off x="3707956" y="171205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1E47-2844-B99A-7771-0FB2C1E15839}"/>
              </a:ext>
            </a:extLst>
          </p:cNvPr>
          <p:cNvSpPr/>
          <p:nvPr/>
        </p:nvSpPr>
        <p:spPr bwMode="auto">
          <a:xfrm>
            <a:off x="533462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944C8-C609-7795-2DBB-328F3F0546B1}"/>
              </a:ext>
            </a:extLst>
          </p:cNvPr>
          <p:cNvSpPr/>
          <p:nvPr/>
        </p:nvSpPr>
        <p:spPr bwMode="auto">
          <a:xfrm>
            <a:off x="691988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F135-4E22-22DE-42FD-86548D088EAD}"/>
              </a:ext>
            </a:extLst>
          </p:cNvPr>
          <p:cNvSpPr/>
          <p:nvPr/>
        </p:nvSpPr>
        <p:spPr bwMode="auto">
          <a:xfrm>
            <a:off x="8505150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5D37-6823-16F1-9CEB-3C666F65A8AE}"/>
              </a:ext>
            </a:extLst>
          </p:cNvPr>
          <p:cNvSpPr/>
          <p:nvPr/>
        </p:nvSpPr>
        <p:spPr bwMode="auto">
          <a:xfrm>
            <a:off x="10082127" y="171205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42D-01D6-8454-5B70-3DB9FA6C34ED}"/>
              </a:ext>
            </a:extLst>
          </p:cNvPr>
          <p:cNvSpPr txBox="1"/>
          <p:nvPr/>
        </p:nvSpPr>
        <p:spPr>
          <a:xfrm>
            <a:off x="2219739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3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47B20-FB28-0AC5-F322-FC8393826342}"/>
              </a:ext>
            </a:extLst>
          </p:cNvPr>
          <p:cNvSpPr txBox="1"/>
          <p:nvPr/>
        </p:nvSpPr>
        <p:spPr>
          <a:xfrm>
            <a:off x="3801717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8D6C-639F-D781-1AEE-3A2A0F55C650}"/>
              </a:ext>
            </a:extLst>
          </p:cNvPr>
          <p:cNvSpPr txBox="1"/>
          <p:nvPr/>
        </p:nvSpPr>
        <p:spPr>
          <a:xfrm>
            <a:off x="5375412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30AE-E561-87D6-F469-187B97A121C2}"/>
              </a:ext>
            </a:extLst>
          </p:cNvPr>
          <p:cNvSpPr txBox="1"/>
          <p:nvPr/>
        </p:nvSpPr>
        <p:spPr>
          <a:xfrm>
            <a:off x="6957390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B5A51-3AA2-0D6F-9DBF-623F3B92BB02}"/>
              </a:ext>
            </a:extLst>
          </p:cNvPr>
          <p:cNvSpPr txBox="1"/>
          <p:nvPr/>
        </p:nvSpPr>
        <p:spPr>
          <a:xfrm>
            <a:off x="8555933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F0B7-DFF7-3279-76C5-66C77542ECA8}"/>
              </a:ext>
            </a:extLst>
          </p:cNvPr>
          <p:cNvSpPr txBox="1"/>
          <p:nvPr/>
        </p:nvSpPr>
        <p:spPr>
          <a:xfrm>
            <a:off x="10129628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01A00-9231-7F10-9B12-812DA6028059}"/>
              </a:ext>
            </a:extLst>
          </p:cNvPr>
          <p:cNvSpPr txBox="1"/>
          <p:nvPr/>
        </p:nvSpPr>
        <p:spPr>
          <a:xfrm>
            <a:off x="2935356" y="176750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EA056-2F22-1628-953E-372399B7331D}"/>
              </a:ext>
            </a:extLst>
          </p:cNvPr>
          <p:cNvSpPr txBox="1"/>
          <p:nvPr/>
        </p:nvSpPr>
        <p:spPr>
          <a:xfrm>
            <a:off x="4210878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26EA6-2FED-C261-830D-9F7EBB27117A}"/>
              </a:ext>
            </a:extLst>
          </p:cNvPr>
          <p:cNvSpPr txBox="1"/>
          <p:nvPr/>
        </p:nvSpPr>
        <p:spPr>
          <a:xfrm>
            <a:off x="5817704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8EF25-5F9F-2786-FFCF-E2D9E48BBE4D}"/>
              </a:ext>
            </a:extLst>
          </p:cNvPr>
          <p:cNvSpPr txBox="1"/>
          <p:nvPr/>
        </p:nvSpPr>
        <p:spPr>
          <a:xfrm>
            <a:off x="7366552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69B8C-3651-6DAB-30F6-04E44FCE4347}"/>
              </a:ext>
            </a:extLst>
          </p:cNvPr>
          <p:cNvSpPr txBox="1"/>
          <p:nvPr/>
        </p:nvSpPr>
        <p:spPr>
          <a:xfrm>
            <a:off x="8965095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C9E2EB-A200-4477-FA3E-2660AA560FA6}"/>
              </a:ext>
            </a:extLst>
          </p:cNvPr>
          <p:cNvSpPr txBox="1"/>
          <p:nvPr/>
        </p:nvSpPr>
        <p:spPr>
          <a:xfrm>
            <a:off x="10538791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B3887-25AC-840B-2C9F-8C7A219866F2}"/>
              </a:ext>
            </a:extLst>
          </p:cNvPr>
          <p:cNvSpPr txBox="1"/>
          <p:nvPr/>
        </p:nvSpPr>
        <p:spPr>
          <a:xfrm>
            <a:off x="2236304" y="2095500"/>
            <a:ext cx="1421849" cy="133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RAG 101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.NET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Studio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7C846-3149-D146-B450-B60555BA0BE6}"/>
              </a:ext>
            </a:extLst>
          </p:cNvPr>
          <p:cNvSpPr txBox="1"/>
          <p:nvPr/>
        </p:nvSpPr>
        <p:spPr>
          <a:xfrm>
            <a:off x="3809999" y="210378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Langchain4J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LangchainJS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C59F9-44DD-BFC5-F05D-3BF2DCC102D5}"/>
              </a:ext>
            </a:extLst>
          </p:cNvPr>
          <p:cNvSpPr txBox="1"/>
          <p:nvPr/>
        </p:nvSpPr>
        <p:spPr>
          <a:xfrm>
            <a:off x="5458238" y="2103783"/>
            <a:ext cx="1421849" cy="1688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Responsible AI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Search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7E7B4-C3AD-F3A5-F083-A21709446D87}"/>
              </a:ext>
            </a:extLst>
          </p:cNvPr>
          <p:cNvSpPr txBox="1"/>
          <p:nvPr/>
        </p:nvSpPr>
        <p:spPr>
          <a:xfrm>
            <a:off x="6998803" y="2145196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GraphRAG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Multi-channels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EBC5E9-5716-728A-AFD4-6B612E96D60A}"/>
              </a:ext>
            </a:extLst>
          </p:cNvPr>
          <p:cNvSpPr txBox="1"/>
          <p:nvPr/>
        </p:nvSpPr>
        <p:spPr>
          <a:xfrm>
            <a:off x="8655324" y="214519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E82BC-0AE9-1C98-C6CE-37883DA5E794}"/>
              </a:ext>
            </a:extLst>
          </p:cNvPr>
          <p:cNvSpPr txBox="1"/>
          <p:nvPr/>
        </p:nvSpPr>
        <p:spPr>
          <a:xfrm>
            <a:off x="10229019" y="214519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621C-B4A2-9C2C-6EFC-94C015C24CDB}"/>
              </a:ext>
            </a:extLst>
          </p:cNvPr>
          <p:cNvSpPr/>
          <p:nvPr/>
        </p:nvSpPr>
        <p:spPr bwMode="auto">
          <a:xfrm>
            <a:off x="2188956" y="425481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AF608-2C44-037C-B258-182FA45D25DB}"/>
              </a:ext>
            </a:extLst>
          </p:cNvPr>
          <p:cNvSpPr/>
          <p:nvPr/>
        </p:nvSpPr>
        <p:spPr bwMode="auto">
          <a:xfrm>
            <a:off x="3724521" y="425481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D203D-C399-3DD8-C984-1CED7803CF8A}"/>
              </a:ext>
            </a:extLst>
          </p:cNvPr>
          <p:cNvSpPr/>
          <p:nvPr/>
        </p:nvSpPr>
        <p:spPr bwMode="auto">
          <a:xfrm>
            <a:off x="535119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87354-F682-7EB4-168D-170D4861A971}"/>
              </a:ext>
            </a:extLst>
          </p:cNvPr>
          <p:cNvSpPr/>
          <p:nvPr/>
        </p:nvSpPr>
        <p:spPr bwMode="auto">
          <a:xfrm>
            <a:off x="693645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FFF31F-785E-F687-B143-7FE895B29853}"/>
              </a:ext>
            </a:extLst>
          </p:cNvPr>
          <p:cNvSpPr/>
          <p:nvPr/>
        </p:nvSpPr>
        <p:spPr bwMode="auto">
          <a:xfrm>
            <a:off x="8521715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C724D-C630-510C-D700-776FFE3ED374}"/>
              </a:ext>
            </a:extLst>
          </p:cNvPr>
          <p:cNvSpPr/>
          <p:nvPr/>
        </p:nvSpPr>
        <p:spPr bwMode="auto">
          <a:xfrm>
            <a:off x="10098692" y="425481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97CCE8-88EA-CE97-E2C5-22BC0BBF61FA}"/>
              </a:ext>
            </a:extLst>
          </p:cNvPr>
          <p:cNvSpPr txBox="1"/>
          <p:nvPr/>
        </p:nvSpPr>
        <p:spPr>
          <a:xfrm>
            <a:off x="2236304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10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7C703-4FBF-C945-ADAF-51E008B430ED}"/>
              </a:ext>
            </a:extLst>
          </p:cNvPr>
          <p:cNvSpPr txBox="1"/>
          <p:nvPr/>
        </p:nvSpPr>
        <p:spPr>
          <a:xfrm>
            <a:off x="3818282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84E73-3774-4DEB-E025-52BC4475A3B7}"/>
              </a:ext>
            </a:extLst>
          </p:cNvPr>
          <p:cNvSpPr txBox="1"/>
          <p:nvPr/>
        </p:nvSpPr>
        <p:spPr>
          <a:xfrm>
            <a:off x="5391977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3E90D3-ADA5-0476-CC67-4F2346E9E3F8}"/>
              </a:ext>
            </a:extLst>
          </p:cNvPr>
          <p:cNvSpPr txBox="1"/>
          <p:nvPr/>
        </p:nvSpPr>
        <p:spPr>
          <a:xfrm>
            <a:off x="6973955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89556-A971-CDE1-0B5C-CCC5EA438A77}"/>
              </a:ext>
            </a:extLst>
          </p:cNvPr>
          <p:cNvSpPr txBox="1"/>
          <p:nvPr/>
        </p:nvSpPr>
        <p:spPr>
          <a:xfrm>
            <a:off x="8572498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CD043-1262-BFF1-BCEE-FC2F2BC7B561}"/>
              </a:ext>
            </a:extLst>
          </p:cNvPr>
          <p:cNvSpPr txBox="1"/>
          <p:nvPr/>
        </p:nvSpPr>
        <p:spPr>
          <a:xfrm>
            <a:off x="10146193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9F473-4173-4F5A-EA66-DA1B80F71478}"/>
              </a:ext>
            </a:extLst>
          </p:cNvPr>
          <p:cNvSpPr txBox="1"/>
          <p:nvPr/>
        </p:nvSpPr>
        <p:spPr>
          <a:xfrm>
            <a:off x="2951921" y="431026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4F1A1-D821-9D9B-F243-0A2535143816}"/>
              </a:ext>
            </a:extLst>
          </p:cNvPr>
          <p:cNvSpPr txBox="1"/>
          <p:nvPr/>
        </p:nvSpPr>
        <p:spPr>
          <a:xfrm>
            <a:off x="4227443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EB1E4-7781-4E40-1519-10AB880D0FD8}"/>
              </a:ext>
            </a:extLst>
          </p:cNvPr>
          <p:cNvSpPr txBox="1"/>
          <p:nvPr/>
        </p:nvSpPr>
        <p:spPr>
          <a:xfrm>
            <a:off x="5834269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88691-2F03-D9CA-137E-E4BC041FFE01}"/>
              </a:ext>
            </a:extLst>
          </p:cNvPr>
          <p:cNvSpPr txBox="1"/>
          <p:nvPr/>
        </p:nvSpPr>
        <p:spPr>
          <a:xfrm>
            <a:off x="7383117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5F1FA9-A827-7B15-8FEA-C539416B846C}"/>
              </a:ext>
            </a:extLst>
          </p:cNvPr>
          <p:cNvSpPr txBox="1"/>
          <p:nvPr/>
        </p:nvSpPr>
        <p:spPr>
          <a:xfrm>
            <a:off x="8981660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DB6718-5FF5-2850-D9A9-6006B4869606}"/>
              </a:ext>
            </a:extLst>
          </p:cNvPr>
          <p:cNvSpPr txBox="1"/>
          <p:nvPr/>
        </p:nvSpPr>
        <p:spPr>
          <a:xfrm>
            <a:off x="10555356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80572-6406-6BAB-5770-4DB4B9509075}"/>
              </a:ext>
            </a:extLst>
          </p:cNvPr>
          <p:cNvSpPr txBox="1"/>
          <p:nvPr/>
        </p:nvSpPr>
        <p:spPr>
          <a:xfrm>
            <a:off x="2236304" y="4638260"/>
            <a:ext cx="1421849" cy="12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VSCode</a:t>
            </a:r>
            <a:r>
              <a:rPr lang="en-US" sz="1500" b="1">
                <a:solidFill>
                  <a:schemeClr val="bg1"/>
                </a:solidFill>
                <a:cs typeface="Segoe UI"/>
              </a:rPr>
              <a:t> Agent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Agentic RAG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Code Interpreter</a:t>
            </a:r>
          </a:p>
          <a:p>
            <a:pPr>
              <a:lnSpc>
                <a:spcPct val="150000"/>
              </a:lnSpc>
            </a:pPr>
            <a:endParaRPr lang="en-US" sz="1500" b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F7BACB-56FF-D5BC-59E3-F5D92B99675E}"/>
              </a:ext>
            </a:extLst>
          </p:cNvPr>
          <p:cNvSpPr txBox="1"/>
          <p:nvPr/>
        </p:nvSpPr>
        <p:spPr>
          <a:xfrm>
            <a:off x="3768586" y="4629978"/>
            <a:ext cx="1587500" cy="1249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AI Studio Advanced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AutoGen</a:t>
            </a:r>
            <a:endParaRPr lang="en-US" sz="1500" b="1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Data Access Control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Fine Tuning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6FB32-346C-BB39-7B94-E419689762AB}"/>
              </a:ext>
            </a:extLst>
          </p:cNvPr>
          <p:cNvSpPr txBox="1"/>
          <p:nvPr/>
        </p:nvSpPr>
        <p:spPr>
          <a:xfrm>
            <a:off x="5474803" y="464654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Model catalog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Evaluations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E7848B-B47B-57D0-1302-5AB8B4D8A1A3}"/>
              </a:ext>
            </a:extLst>
          </p:cNvPr>
          <p:cNvSpPr txBox="1"/>
          <p:nvPr/>
        </p:nvSpPr>
        <p:spPr>
          <a:xfrm>
            <a:off x="8671889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568A0-075A-54DB-193F-4F2A368B554E}"/>
              </a:ext>
            </a:extLst>
          </p:cNvPr>
          <p:cNvSpPr txBox="1"/>
          <p:nvPr/>
        </p:nvSpPr>
        <p:spPr>
          <a:xfrm>
            <a:off x="10245584" y="468795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9DE80-DB23-0A44-43A3-96ED173F4E0E}"/>
              </a:ext>
            </a:extLst>
          </p:cNvPr>
          <p:cNvSpPr/>
          <p:nvPr/>
        </p:nvSpPr>
        <p:spPr bwMode="auto">
          <a:xfrm>
            <a:off x="582130" y="4263101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97D0D3-1828-B03C-E45D-28F811A214F1}"/>
              </a:ext>
            </a:extLst>
          </p:cNvPr>
          <p:cNvSpPr txBox="1"/>
          <p:nvPr/>
        </p:nvSpPr>
        <p:spPr>
          <a:xfrm>
            <a:off x="629478" y="4260020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9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C6885-AA86-1D24-3098-15C36B3F93FF}"/>
              </a:ext>
            </a:extLst>
          </p:cNvPr>
          <p:cNvSpPr txBox="1"/>
          <p:nvPr/>
        </p:nvSpPr>
        <p:spPr>
          <a:xfrm>
            <a:off x="1394791" y="4318551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MONDAY</a:t>
            </a:r>
            <a:endParaRPr lang="en-US" sz="1200"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F54ACD-CB72-761E-8973-E3560ED7A5ED}"/>
              </a:ext>
            </a:extLst>
          </p:cNvPr>
          <p:cNvSpPr txBox="1"/>
          <p:nvPr/>
        </p:nvSpPr>
        <p:spPr>
          <a:xfrm>
            <a:off x="629478" y="4638260"/>
            <a:ext cx="1537805" cy="1301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Semantic Kernel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Spring AI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Vision models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Internationalization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2D38E6-4547-1E1B-92D1-9EBBD19DBFD6}"/>
              </a:ext>
            </a:extLst>
          </p:cNvPr>
          <p:cNvSpPr txBox="1"/>
          <p:nvPr/>
        </p:nvSpPr>
        <p:spPr>
          <a:xfrm>
            <a:off x="7015367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15E6AF-92F3-C1F1-710B-F377667D8317}"/>
              </a:ext>
            </a:extLst>
          </p:cNvPr>
          <p:cNvSpPr/>
          <p:nvPr/>
        </p:nvSpPr>
        <p:spPr bwMode="auto">
          <a:xfrm>
            <a:off x="379344" y="6069495"/>
            <a:ext cx="11383617" cy="790161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/>
              </a:rPr>
              <a:t> Submissions due September 16, 11:59 PM PT!</a:t>
            </a: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221372-8BD8-CC97-9955-ADBD28B3B58F}"/>
              </a:ext>
            </a:extLst>
          </p:cNvPr>
          <p:cNvSpPr/>
          <p:nvPr/>
        </p:nvSpPr>
        <p:spPr bwMode="auto">
          <a:xfrm>
            <a:off x="565564" y="1712057"/>
            <a:ext cx="1611225" cy="2075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C7E25-E860-962F-5B81-1D97A41B6FD8}"/>
              </a:ext>
            </a:extLst>
          </p:cNvPr>
          <p:cNvSpPr txBox="1"/>
          <p:nvPr/>
        </p:nvSpPr>
        <p:spPr>
          <a:xfrm>
            <a:off x="612912" y="1708976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</a:schemeClr>
                </a:solidFill>
                <a:cs typeface="Segoe UI"/>
              </a:rPr>
              <a:t>9 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B9A1E0-4EA6-47B6-0E20-CE816CFAC17F}"/>
              </a:ext>
            </a:extLst>
          </p:cNvPr>
          <p:cNvSpPr txBox="1"/>
          <p:nvPr/>
        </p:nvSpPr>
        <p:spPr>
          <a:xfrm>
            <a:off x="1378225" y="1767507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MONDAY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F570DF-63C8-1873-C6A4-66D42483AF09}"/>
              </a:ext>
            </a:extLst>
          </p:cNvPr>
          <p:cNvSpPr txBox="1"/>
          <p:nvPr/>
        </p:nvSpPr>
        <p:spPr>
          <a:xfrm>
            <a:off x="8253828" y="622115"/>
            <a:ext cx="3351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1">
                <a:solidFill>
                  <a:srgbClr val="FFFFFF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lang="en-US" sz="3000" b="1">
              <a:solidFill>
                <a:srgbClr val="FF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29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18223"/>
            <a:ext cx="9144000" cy="615553"/>
          </a:xfrm>
        </p:spPr>
        <p:txBody>
          <a:bodyPr/>
          <a:lstStyle/>
          <a:p>
            <a:r>
              <a:rPr lang="en-US" dirty="0"/>
              <a:t>Building RAG apps in .NET</a:t>
            </a:r>
          </a:p>
        </p:txBody>
      </p:sp>
    </p:spTree>
    <p:extLst>
      <p:ext uri="{BB962C8B-B14F-4D97-AF65-F5344CB8AC3E}">
        <p14:creationId xmlns:p14="http://schemas.microsoft.com/office/powerpoint/2010/main" val="249375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3523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RAG: </a:t>
            </a:r>
            <a:r>
              <a:rPr lang="en-US" u="sng">
                <a:cs typeface="Segoe UI"/>
              </a:rPr>
              <a:t>R</a:t>
            </a:r>
            <a:r>
              <a:rPr lang="en-US">
                <a:cs typeface="Segoe UI"/>
              </a:rPr>
              <a:t>etrieval </a:t>
            </a:r>
            <a:r>
              <a:rPr lang="en-US" u="sng">
                <a:cs typeface="Segoe UI"/>
              </a:rPr>
              <a:t>A</a:t>
            </a:r>
            <a:r>
              <a:rPr lang="en-US">
                <a:cs typeface="Segoe UI"/>
              </a:rPr>
              <a:t>ugmented </a:t>
            </a:r>
            <a:r>
              <a:rPr lang="en-US" u="sng">
                <a:cs typeface="Segoe UI"/>
              </a:rPr>
              <a:t>G</a:t>
            </a:r>
            <a:r>
              <a:rPr lang="en-US">
                <a:cs typeface="Segoe UI"/>
              </a:rPr>
              <a:t>eneration</a:t>
            </a:r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2CA188-22F6-C905-5268-9319A90AEA55}"/>
              </a:ext>
            </a:extLst>
          </p:cNvPr>
          <p:cNvGrpSpPr/>
          <p:nvPr/>
        </p:nvGrpSpPr>
        <p:grpSpPr>
          <a:xfrm>
            <a:off x="2043763" y="3689574"/>
            <a:ext cx="2413786" cy="1950834"/>
            <a:chOff x="2043763" y="3689574"/>
            <a:chExt cx="2413786" cy="1950834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18844ED7-4809-587F-C65D-E4150DC5EF9B}"/>
                </a:ext>
              </a:extLst>
            </p:cNvPr>
            <p:cNvSpPr txBox="1">
              <a:spLocks/>
            </p:cNvSpPr>
            <p:nvPr/>
          </p:nvSpPr>
          <p:spPr>
            <a:xfrm>
              <a:off x="2919508" y="519590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Search</a:t>
              </a:r>
              <a:endParaRPr lang="en-US" sz="55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FDD5F9FB-B14C-CD80-183C-B4421CECC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5" name="Arrow: Right 8">
              <a:extLst>
                <a:ext uri="{FF2B5EF4-FFF2-40B4-BE49-F238E27FC236}">
                  <a16:creationId xmlns:a16="http://schemas.microsoft.com/office/drawing/2014/main" id="{B786CD8A-64F1-C990-5BDC-2483B315FBCD}"/>
                </a:ext>
              </a:extLst>
            </p:cNvPr>
            <p:cNvSpPr/>
            <p:nvPr/>
          </p:nvSpPr>
          <p:spPr bwMode="auto">
            <a:xfrm>
              <a:off x="2043763" y="4239316"/>
              <a:ext cx="1056685" cy="34909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A6FA47F1-D72E-F01E-D900-D96D637FC1F4}"/>
              </a:ext>
            </a:extLst>
          </p:cNvPr>
          <p:cNvSpPr txBox="1"/>
          <p:nvPr/>
        </p:nvSpPr>
        <p:spPr>
          <a:xfrm>
            <a:off x="4519728" y="4656917"/>
            <a:ext cx="2562549" cy="18466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PerksPlus.pdf#page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=2: Some of the lessons covered under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PerksPlus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3C84B4-7D51-DF1C-FB00-1F1900B53F30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43402" y="3326932"/>
            <a:chExt cx="6924898" cy="3186972"/>
          </a:xfrm>
        </p:grpSpPr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6E211B5D-D01E-7B52-BF64-13F3FE7BC950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Large Language Model</a:t>
              </a:r>
            </a:p>
          </p:txBody>
        </p:sp>
        <p:pic>
          <p:nvPicPr>
            <p:cNvPr id="8" name="Graphic 2">
              <a:extLst>
                <a:ext uri="{FF2B5EF4-FFF2-40B4-BE49-F238E27FC236}">
                  <a16:creationId xmlns:a16="http://schemas.microsoft.com/office/drawing/2014/main" id="{B00AF0E2-0EB0-7152-FEDA-827EF46B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9" name="Arrow: Right 10">
              <a:extLst>
                <a:ext uri="{FF2B5EF4-FFF2-40B4-BE49-F238E27FC236}">
                  <a16:creationId xmlns:a16="http://schemas.microsoft.com/office/drawing/2014/main" id="{F55B4785-A50C-6918-1269-6AFACFF73B96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Arrow: Right 11">
              <a:extLst>
                <a:ext uri="{FF2B5EF4-FFF2-40B4-BE49-F238E27FC236}">
                  <a16:creationId xmlns:a16="http://schemas.microsoft.com/office/drawing/2014/main" id="{53C864DD-34C7-80C1-308C-7C1DE0D1A279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5A23340-5743-BF09-83CE-095CBE1F24BF}"/>
              </a:ext>
            </a:extLst>
          </p:cNvPr>
          <p:cNvGrpSpPr/>
          <p:nvPr/>
        </p:nvGrpSpPr>
        <p:grpSpPr>
          <a:xfrm>
            <a:off x="8415343" y="1728219"/>
            <a:ext cx="3480724" cy="3033342"/>
            <a:chOff x="8415343" y="1728219"/>
            <a:chExt cx="3480724" cy="303334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DE8BC7-D42D-55A1-C873-3FB8502BD8C8}"/>
                </a:ext>
              </a:extLst>
            </p:cNvPr>
            <p:cNvGrpSpPr/>
            <p:nvPr/>
          </p:nvGrpSpPr>
          <p:grpSpPr>
            <a:xfrm>
              <a:off x="8415343" y="1728219"/>
              <a:ext cx="3480724" cy="1290070"/>
              <a:chOff x="18815883" y="2962848"/>
              <a:chExt cx="5090699" cy="2466784"/>
            </a:xfrm>
          </p:grpSpPr>
          <p:sp>
            <p:nvSpPr>
              <p:cNvPr id="12" name="Speech Bubble: Rectangle with Corners Rounded 18">
                <a:extLst>
                  <a:ext uri="{FF2B5EF4-FFF2-40B4-BE49-F238E27FC236}">
                    <a16:creationId xmlns:a16="http://schemas.microsoft.com/office/drawing/2014/main" id="{59917B5F-32E6-4D61-4C8D-CC8DEA5EECB5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0194DB-0FCD-6E15-3A75-E82D9B724A62}"/>
                  </a:ext>
                </a:extLst>
              </p:cNvPr>
              <p:cNvSpPr txBox="1"/>
              <p:nvPr/>
            </p:nvSpPr>
            <p:spPr>
              <a:xfrm>
                <a:off x="18985365" y="3395992"/>
                <a:ext cx="4751733" cy="1412423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Yes, your company perks cover underwater activities such as scuba diving lessons </a:t>
                </a:r>
                <a:r>
                  <a:rPr lang="en-US" sz="1600" baseline="300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1</a:t>
                </a:r>
              </a:p>
            </p:txBody>
          </p:sp>
        </p:grpSp>
        <p:pic>
          <p:nvPicPr>
            <p:cNvPr id="14" name="Graphic 14">
              <a:extLst>
                <a:ext uri="{FF2B5EF4-FFF2-40B4-BE49-F238E27FC236}">
                  <a16:creationId xmlns:a16="http://schemas.microsoft.com/office/drawing/2014/main" id="{161A5DD2-5AE5-0239-8C58-6EAB6D75C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80686" y="3143619"/>
              <a:ext cx="1537460" cy="1617942"/>
            </a:xfrm>
            <a:prstGeom prst="rect">
              <a:avLst/>
            </a:prstGeom>
          </p:spPr>
        </p:pic>
        <p:sp>
          <p:nvSpPr>
            <p:cNvPr id="15" name="Arrow: Right 17">
              <a:extLst>
                <a:ext uri="{FF2B5EF4-FFF2-40B4-BE49-F238E27FC236}">
                  <a16:creationId xmlns:a16="http://schemas.microsoft.com/office/drawing/2014/main" id="{8373A7B2-6287-EEA5-881E-0CD39EE354C6}"/>
                </a:ext>
              </a:extLst>
            </p:cNvPr>
            <p:cNvSpPr/>
            <p:nvPr/>
          </p:nvSpPr>
          <p:spPr bwMode="auto">
            <a:xfrm>
              <a:off x="9106065" y="429510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8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C538E7-DA2C-8D2D-A517-2DF266D2D7A8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18" name="Graphic 13">
              <a:extLst>
                <a:ext uri="{FF2B5EF4-FFF2-40B4-BE49-F238E27FC236}">
                  <a16:creationId xmlns:a16="http://schemas.microsoft.com/office/drawing/2014/main" id="{6B01507B-70EE-925E-3258-D8D02A7A4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2D853EEF-C119-F46F-D964-ABCA630B7DE4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User</a:t>
              </a:r>
              <a:endParaRPr lang="en-US" sz="6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marL="0" indent="0" algn="ctr" defTabSz="1865484">
                <a:buNone/>
                <a:defRPr/>
              </a:pPr>
              <a:r>
                <a:rPr lang="en-US" sz="180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Question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0DD2C0-0341-88DC-77C9-CC458C00CB73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1" name="Speech Bubble: Rectangle with Corners Rounded 7">
                <a:extLst>
                  <a:ext uri="{FF2B5EF4-FFF2-40B4-BE49-F238E27FC236}">
                    <a16:creationId xmlns:a16="http://schemas.microsoft.com/office/drawing/2014/main" id="{ABB26DFB-08AD-D965-981F-4BB0DD15AC4A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80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22" name="Text Placeholder 5">
                <a:extLst>
                  <a:ext uri="{FF2B5EF4-FFF2-40B4-BE49-F238E27FC236}">
                    <a16:creationId xmlns:a16="http://schemas.microsoft.com/office/drawing/2014/main" id="{290BE743-75EF-ED54-8DB1-3D118FC4A8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1800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Do my company perks cover underwater activities?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029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4133342-B257-F969-BD7F-F3F122A9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 of RAG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653F69-52CA-19EB-D7A2-A6216E5E195B}"/>
              </a:ext>
            </a:extLst>
          </p:cNvPr>
          <p:cNvSpPr txBox="1"/>
          <p:nvPr/>
        </p:nvSpPr>
        <p:spPr>
          <a:xfrm>
            <a:off x="7386430" y="1174898"/>
            <a:ext cx="374231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Up-to-date public knowledge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93C369-0A23-C55A-5610-00CDA1D50B85}"/>
              </a:ext>
            </a:extLst>
          </p:cNvPr>
          <p:cNvSpPr txBox="1"/>
          <p:nvPr/>
        </p:nvSpPr>
        <p:spPr>
          <a:xfrm>
            <a:off x="1378820" y="5103911"/>
            <a:ext cx="35688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Access to internal knowledge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16927-0982-7665-B9A8-57D88E8A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51" y="1174898"/>
            <a:ext cx="6095999" cy="333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7CBEFE-05DC-08AC-D1B6-0785A39D7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684" y="3586717"/>
            <a:ext cx="6323563" cy="258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071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54EF7C-7F62-D5D1-A7EA-EAFDD1EB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Components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2A43DA1-9E2F-A165-7A7E-1CB87ED79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960087"/>
              </p:ext>
            </p:extLst>
          </p:nvPr>
        </p:nvGraphicFramePr>
        <p:xfrm>
          <a:off x="1040104" y="1534827"/>
          <a:ext cx="10079666" cy="4433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39833">
                  <a:extLst>
                    <a:ext uri="{9D8B030D-6E8A-4147-A177-3AD203B41FA5}">
                      <a16:colId xmlns:a16="http://schemas.microsoft.com/office/drawing/2014/main" val="1719896723"/>
                    </a:ext>
                  </a:extLst>
                </a:gridCol>
                <a:gridCol w="5039833">
                  <a:extLst>
                    <a:ext uri="{9D8B030D-6E8A-4147-A177-3AD203B41FA5}">
                      <a16:colId xmlns:a16="http://schemas.microsoft.com/office/drawing/2014/main" val="3822401899"/>
                    </a:ext>
                  </a:extLst>
                </a:gridCol>
              </a:tblGrid>
              <a:tr h="408135"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191704"/>
                  </a:ext>
                </a:extLst>
              </a:tr>
              <a:tr h="10063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Retriever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knowledge base that can efficiently retrieve sources that match a user 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Azure AI Search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055360"/>
                  </a:ext>
                </a:extLst>
              </a:tr>
              <a:tr h="130827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LLM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model that can answer questions based on the query based on the provided sources, and can include citations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GPT 3.5, GPT 4, GPT-4o-mini</a:t>
                      </a:r>
                      <a:b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b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</a:b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[ Also SLMs!: Phi-3.5, LLama3.1 ]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94106"/>
                  </a:ext>
                </a:extLst>
              </a:tr>
              <a:tr h="704453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Glue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: A way to chain the retriever to the LLM (optional)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Langchain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</a:t>
                      </a:r>
                      <a:r>
                        <a:rPr lang="en-US" dirty="0" err="1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Llamaindex</a:t>
                      </a:r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, Semantic Kernel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9987345"/>
                  </a:ext>
                </a:extLst>
              </a:tr>
              <a:tr h="100636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Chat history, Feedback buttons, Text-to-speech, User login, File upload, Access control, etc.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126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703730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25B0A80-1A9B-CD84-BE4B-C1FB1125238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232" r="11453"/>
          <a:stretch/>
        </p:blipFill>
        <p:spPr>
          <a:xfrm>
            <a:off x="4335780" y="0"/>
            <a:ext cx="78562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682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914CDB-E0F6-2851-31D5-CCE16A624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1239837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Open-source RAG chat app solution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FD1795-9779-74D4-5E9F-8B60E88FA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575560"/>
            <a:ext cx="4162425" cy="4069080"/>
          </a:xfrm>
        </p:spPr>
        <p:txBody>
          <a:bodyPr wrap="square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Retriever</a:t>
            </a:r>
            <a:r>
              <a:rPr lang="en-US" sz="2000" dirty="0"/>
              <a:t>: Azure AI Search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LLM</a:t>
            </a:r>
            <a:r>
              <a:rPr lang="en-US" sz="2000" dirty="0"/>
              <a:t>: GPT-4o-mini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Features</a:t>
            </a:r>
            <a:r>
              <a:rPr lang="en-US" sz="2000" dirty="0"/>
              <a:t>: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   Multi-turn chats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   Voice chat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   Upload your own documents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Repo: 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    </a:t>
            </a:r>
            <a:r>
              <a:rPr lang="en-US" sz="2000" u="sng" dirty="0"/>
              <a:t>https://aka.ms/ragchatnet</a:t>
            </a:r>
            <a:endParaRPr lang="es-ES" sz="20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E3EF522-7727-35F7-D63F-A91400E5CC5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tretch/>
        </p:blipFill>
        <p:spPr>
          <a:xfrm>
            <a:off x="5376862" y="0"/>
            <a:ext cx="677227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609395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f2a6f4ca-5247-406e-b053-1da4431a8aba"/>
    <ds:schemaRef ds:uri="fed66e55-c941-4e39-8cb9-763ce1174e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982</Words>
  <Application>Microsoft Office PowerPoint</Application>
  <PresentationFormat>Widescreen</PresentationFormat>
  <Paragraphs>265</Paragraphs>
  <Slides>19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Aptos</vt:lpstr>
      <vt:lpstr>Aptos Display</vt:lpstr>
      <vt:lpstr>Arial</vt:lpstr>
      <vt:lpstr>Consolas</vt:lpstr>
      <vt:lpstr>Franklin Gothic Book</vt:lpstr>
      <vt:lpstr>Franklin Gothic Medium</vt:lpstr>
      <vt:lpstr>Franklin Gothic Medium Cond</vt:lpstr>
      <vt:lpstr>Open Sans</vt:lpstr>
      <vt:lpstr>Open Sans ExtraBold</vt:lpstr>
      <vt:lpstr>Segoe Sans Display Semibold</vt:lpstr>
      <vt:lpstr>Segoe UI</vt:lpstr>
      <vt:lpstr>Segoe UI Semibold</vt:lpstr>
      <vt:lpstr>Wingdings</vt:lpstr>
      <vt:lpstr>Office Theme</vt:lpstr>
      <vt:lpstr>Microsoft AI Tour 16:9 Template Dark</vt:lpstr>
      <vt:lpstr>PowerPoint Presentation</vt:lpstr>
      <vt:lpstr>Hack Together: RAG Hack</vt:lpstr>
      <vt:lpstr>Building RAG apps in .NET</vt:lpstr>
      <vt:lpstr>Agenda</vt:lpstr>
      <vt:lpstr>RAG: Retrieval Augmented Generation</vt:lpstr>
      <vt:lpstr>The benefit of RAG</vt:lpstr>
      <vt:lpstr>RAG Components</vt:lpstr>
      <vt:lpstr>Demo</vt:lpstr>
      <vt:lpstr>Open-source RAG chat app solution</vt:lpstr>
      <vt:lpstr>Application architecture on Azure</vt:lpstr>
      <vt:lpstr>Demo</vt:lpstr>
      <vt:lpstr>eShopSupport  https://github.com/dotnet/eShopSupport </vt:lpstr>
      <vt:lpstr>Public site</vt:lpstr>
      <vt:lpstr>Staff web UI</vt:lpstr>
      <vt:lpstr>Staff web UI</vt:lpstr>
      <vt:lpstr>Demo</vt:lpstr>
      <vt:lpstr>RAGHack: Next steps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Bruno Capuano</cp:lastModifiedBy>
  <cp:revision>12</cp:revision>
  <dcterms:created xsi:type="dcterms:W3CDTF">2024-08-07T00:36:26Z</dcterms:created>
  <dcterms:modified xsi:type="dcterms:W3CDTF">2024-09-03T19:11:52Z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